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Lst>
  <p:sldSz cy="5143500" cx="9144000"/>
  <p:notesSz cx="6858000" cy="9144000"/>
  <p:embeddedFontLst>
    <p:embeddedFont>
      <p:font typeface="Raleway"/>
      <p:regular r:id="rId19"/>
      <p:bold r:id="rId20"/>
      <p:italic r:id="rId21"/>
      <p:boldItalic r:id="rId22"/>
    </p:embeddedFont>
    <p:embeddedFont>
      <p:font typeface="Source Sans Pro Light"/>
      <p:regular r:id="rId23"/>
      <p:bold r:id="rId24"/>
      <p:italic r:id="rId25"/>
      <p:boldItalic r:id="rId26"/>
    </p:embeddedFont>
    <p:embeddedFont>
      <p:font typeface="Source Sans Pro"/>
      <p:regular r:id="rId27"/>
      <p:bold r:id="rId28"/>
      <p:italic r:id="rId29"/>
      <p:boldItalic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75DB266D-22BF-4BE0-A954-4D94F2281D31}">
  <a:tblStyle styleId="{75DB266D-22BF-4BE0-A954-4D94F2281D31}"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aleway-bold.fntdata"/><Relationship Id="rId22" Type="http://schemas.openxmlformats.org/officeDocument/2006/relationships/font" Target="fonts/Raleway-boldItalic.fntdata"/><Relationship Id="rId21" Type="http://schemas.openxmlformats.org/officeDocument/2006/relationships/font" Target="fonts/Raleway-italic.fntdata"/><Relationship Id="rId24" Type="http://schemas.openxmlformats.org/officeDocument/2006/relationships/font" Target="fonts/SourceSansProLight-bold.fntdata"/><Relationship Id="rId23" Type="http://schemas.openxmlformats.org/officeDocument/2006/relationships/font" Target="fonts/SourceSansProLight-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SourceSansProLight-boldItalic.fntdata"/><Relationship Id="rId25" Type="http://schemas.openxmlformats.org/officeDocument/2006/relationships/font" Target="fonts/SourceSansProLight-italic.fntdata"/><Relationship Id="rId28" Type="http://schemas.openxmlformats.org/officeDocument/2006/relationships/font" Target="fonts/SourceSansPro-bold.fntdata"/><Relationship Id="rId27" Type="http://schemas.openxmlformats.org/officeDocument/2006/relationships/font" Target="fonts/SourceSansPro-regular.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SourceSansPro-italic.fntdata"/><Relationship Id="rId7" Type="http://schemas.openxmlformats.org/officeDocument/2006/relationships/slide" Target="slides/slide1.xml"/><Relationship Id="rId8" Type="http://schemas.openxmlformats.org/officeDocument/2006/relationships/slide" Target="slides/slide2.xml"/><Relationship Id="rId30" Type="http://schemas.openxmlformats.org/officeDocument/2006/relationships/font" Target="fonts/SourceSansPro-boldItalic.fnt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font" Target="fonts/Raleway-regular.fntdata"/><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0" name="Shape 60"/>
        <p:cNvGrpSpPr/>
        <p:nvPr/>
      </p:nvGrpSpPr>
      <p:grpSpPr>
        <a:xfrm>
          <a:off x="0" y="0"/>
          <a:ext cx="0" cy="0"/>
          <a:chOff x="0" y="0"/>
          <a:chExt cx="0" cy="0"/>
        </a:xfrm>
      </p:grpSpPr>
      <p:sp>
        <p:nvSpPr>
          <p:cNvPr id="61" name="Google Shape;61;gc6f9e470d_0_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2" name="Google Shape;62;gc6f9e470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0" name="Shape 170"/>
        <p:cNvGrpSpPr/>
        <p:nvPr/>
      </p:nvGrpSpPr>
      <p:grpSpPr>
        <a:xfrm>
          <a:off x="0" y="0"/>
          <a:ext cx="0" cy="0"/>
          <a:chOff x="0" y="0"/>
          <a:chExt cx="0" cy="0"/>
        </a:xfrm>
      </p:grpSpPr>
      <p:sp>
        <p:nvSpPr>
          <p:cNvPr id="171" name="Google Shape;171;g55f5814a19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55f5814a19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5" name="Shape 185"/>
        <p:cNvGrpSpPr/>
        <p:nvPr/>
      </p:nvGrpSpPr>
      <p:grpSpPr>
        <a:xfrm>
          <a:off x="0" y="0"/>
          <a:ext cx="0" cy="0"/>
          <a:chOff x="0" y="0"/>
          <a:chExt cx="0" cy="0"/>
        </a:xfrm>
      </p:grpSpPr>
      <p:sp>
        <p:nvSpPr>
          <p:cNvPr id="186" name="Google Shape;186;g55f5814a19_0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55f5814a19_0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0" name="Shape 190"/>
        <p:cNvGrpSpPr/>
        <p:nvPr/>
      </p:nvGrpSpPr>
      <p:grpSpPr>
        <a:xfrm>
          <a:off x="0" y="0"/>
          <a:ext cx="0" cy="0"/>
          <a:chOff x="0" y="0"/>
          <a:chExt cx="0" cy="0"/>
        </a:xfrm>
      </p:grpSpPr>
      <p:sp>
        <p:nvSpPr>
          <p:cNvPr id="191" name="Google Shape;191;g55ec2af9b8_2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2" name="Google Shape;192;g55ec2af9b8_2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6" name="Shape 66"/>
        <p:cNvGrpSpPr/>
        <p:nvPr/>
      </p:nvGrpSpPr>
      <p:grpSpPr>
        <a:xfrm>
          <a:off x="0" y="0"/>
          <a:ext cx="0" cy="0"/>
          <a:chOff x="0" y="0"/>
          <a:chExt cx="0" cy="0"/>
        </a:xfrm>
      </p:grpSpPr>
      <p:sp>
        <p:nvSpPr>
          <p:cNvPr id="67" name="Google Shape;67;gc6f9e470d_0_37: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c6f9e470d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3" name="Shape 73"/>
        <p:cNvGrpSpPr/>
        <p:nvPr/>
      </p:nvGrpSpPr>
      <p:grpSpPr>
        <a:xfrm>
          <a:off x="0" y="0"/>
          <a:ext cx="0" cy="0"/>
          <a:chOff x="0" y="0"/>
          <a:chExt cx="0" cy="0"/>
        </a:xfrm>
      </p:grpSpPr>
      <p:sp>
        <p:nvSpPr>
          <p:cNvPr id="74" name="Google Shape;74;gc6f9e470d_0_24: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75" name="Google Shape;75;gc6f9e470d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7" name="Shape 87"/>
        <p:cNvGrpSpPr/>
        <p:nvPr/>
      </p:nvGrpSpPr>
      <p:grpSpPr>
        <a:xfrm>
          <a:off x="0" y="0"/>
          <a:ext cx="0" cy="0"/>
          <a:chOff x="0" y="0"/>
          <a:chExt cx="0" cy="0"/>
        </a:xfrm>
      </p:grpSpPr>
      <p:sp>
        <p:nvSpPr>
          <p:cNvPr id="88" name="Google Shape;88;g55ec2af9b8_2_15: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55ec2af9b8_2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1" name="Shape 101"/>
        <p:cNvGrpSpPr/>
        <p:nvPr/>
      </p:nvGrpSpPr>
      <p:grpSpPr>
        <a:xfrm>
          <a:off x="0" y="0"/>
          <a:ext cx="0" cy="0"/>
          <a:chOff x="0" y="0"/>
          <a:chExt cx="0" cy="0"/>
        </a:xfrm>
      </p:grpSpPr>
      <p:sp>
        <p:nvSpPr>
          <p:cNvPr id="102" name="Google Shape;102;gc6f9e470d_0_43: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c6f9e470d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7" name="Shape 107"/>
        <p:cNvGrpSpPr/>
        <p:nvPr/>
      </p:nvGrpSpPr>
      <p:grpSpPr>
        <a:xfrm>
          <a:off x="0" y="0"/>
          <a:ext cx="0" cy="0"/>
          <a:chOff x="0" y="0"/>
          <a:chExt cx="0" cy="0"/>
        </a:xfrm>
      </p:grpSpPr>
      <p:sp>
        <p:nvSpPr>
          <p:cNvPr id="108" name="Google Shape;108;g557b1ee596_0_8: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557b1ee596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3" name="Shape 113"/>
        <p:cNvGrpSpPr/>
        <p:nvPr/>
      </p:nvGrpSpPr>
      <p:grpSpPr>
        <a:xfrm>
          <a:off x="0" y="0"/>
          <a:ext cx="0" cy="0"/>
          <a:chOff x="0" y="0"/>
          <a:chExt cx="0" cy="0"/>
        </a:xfrm>
      </p:grpSpPr>
      <p:sp>
        <p:nvSpPr>
          <p:cNvPr id="114" name="Google Shape;114;gc6f9e470d_0_8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c6f9e470d_0_8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5" name="Shape 155"/>
        <p:cNvGrpSpPr/>
        <p:nvPr/>
      </p:nvGrpSpPr>
      <p:grpSpPr>
        <a:xfrm>
          <a:off x="0" y="0"/>
          <a:ext cx="0" cy="0"/>
          <a:chOff x="0" y="0"/>
          <a:chExt cx="0" cy="0"/>
        </a:xfrm>
      </p:grpSpPr>
      <p:sp>
        <p:nvSpPr>
          <p:cNvPr id="156" name="Google Shape;156;gc6f9e470d_0_126: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c6f9e470d_0_1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4" name="Shape 164"/>
        <p:cNvGrpSpPr/>
        <p:nvPr/>
      </p:nvGrpSpPr>
      <p:grpSpPr>
        <a:xfrm>
          <a:off x="0" y="0"/>
          <a:ext cx="0" cy="0"/>
          <a:chOff x="0" y="0"/>
          <a:chExt cx="0" cy="0"/>
        </a:xfrm>
      </p:grpSpPr>
      <p:sp>
        <p:nvSpPr>
          <p:cNvPr id="165" name="Google Shape;165;g55f5814a19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55f5814a19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80700" y="2651100"/>
            <a:ext cx="8982600" cy="24117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txBox="1"/>
          <p:nvPr>
            <p:ph idx="1" type="subTitle"/>
          </p:nvPr>
        </p:nvSpPr>
        <p:spPr>
          <a:xfrm>
            <a:off x="314300" y="4047025"/>
            <a:ext cx="8183700" cy="861000"/>
          </a:xfrm>
          <a:prstGeom prst="rect">
            <a:avLst/>
          </a:prstGeom>
        </p:spPr>
        <p:txBody>
          <a:bodyPr anchorCtr="0" anchor="t" bIns="91425" lIns="91425" spcFirstLastPara="1" rIns="91425" wrap="square" tIns="91425"/>
          <a:lstStyle>
            <a:lvl1pPr lvl="0">
              <a:lnSpc>
                <a:spcPct val="100000"/>
              </a:lnSpc>
              <a:spcBef>
                <a:spcPts val="0"/>
              </a:spcBef>
              <a:spcAft>
                <a:spcPts val="0"/>
              </a:spcAft>
              <a:buSzPts val="2400"/>
              <a:buNone/>
              <a:defRPr sz="2400"/>
            </a:lvl1pPr>
            <a:lvl2pPr lvl="1">
              <a:lnSpc>
                <a:spcPct val="100000"/>
              </a:lnSpc>
              <a:spcBef>
                <a:spcPts val="0"/>
              </a:spcBef>
              <a:spcAft>
                <a:spcPts val="0"/>
              </a:spcAft>
              <a:buSzPts val="2400"/>
              <a:buNone/>
              <a:defRPr sz="2400"/>
            </a:lvl2pPr>
            <a:lvl3pPr lvl="2">
              <a:lnSpc>
                <a:spcPct val="100000"/>
              </a:lnSpc>
              <a:spcBef>
                <a:spcPts val="0"/>
              </a:spcBef>
              <a:spcAft>
                <a:spcPts val="0"/>
              </a:spcAft>
              <a:buSzPts val="2400"/>
              <a:buNone/>
              <a:defRPr sz="2400"/>
            </a:lvl3pPr>
            <a:lvl4pPr lvl="3">
              <a:lnSpc>
                <a:spcPct val="100000"/>
              </a:lnSpc>
              <a:spcBef>
                <a:spcPts val="0"/>
              </a:spcBef>
              <a:spcAft>
                <a:spcPts val="0"/>
              </a:spcAft>
              <a:buSzPts val="2400"/>
              <a:buNone/>
              <a:defRPr sz="2400"/>
            </a:lvl4pPr>
            <a:lvl5pPr lvl="4">
              <a:lnSpc>
                <a:spcPct val="100000"/>
              </a:lnSpc>
              <a:spcBef>
                <a:spcPts val="0"/>
              </a:spcBef>
              <a:spcAft>
                <a:spcPts val="0"/>
              </a:spcAft>
              <a:buSzPts val="2400"/>
              <a:buNone/>
              <a:defRPr sz="2400"/>
            </a:lvl5pPr>
            <a:lvl6pPr lvl="5">
              <a:lnSpc>
                <a:spcPct val="100000"/>
              </a:lnSpc>
              <a:spcBef>
                <a:spcPts val="0"/>
              </a:spcBef>
              <a:spcAft>
                <a:spcPts val="0"/>
              </a:spcAft>
              <a:buSzPts val="2400"/>
              <a:buNone/>
              <a:defRPr sz="2400"/>
            </a:lvl6pPr>
            <a:lvl7pPr lvl="6">
              <a:lnSpc>
                <a:spcPct val="100000"/>
              </a:lnSpc>
              <a:spcBef>
                <a:spcPts val="0"/>
              </a:spcBef>
              <a:spcAft>
                <a:spcPts val="0"/>
              </a:spcAft>
              <a:buSzPts val="2400"/>
              <a:buNone/>
              <a:defRPr sz="2400"/>
            </a:lvl7pPr>
            <a:lvl8pPr lvl="7">
              <a:lnSpc>
                <a:spcPct val="100000"/>
              </a:lnSpc>
              <a:spcBef>
                <a:spcPts val="0"/>
              </a:spcBef>
              <a:spcAft>
                <a:spcPts val="0"/>
              </a:spcAft>
              <a:buSzPts val="2400"/>
              <a:buNone/>
              <a:defRPr sz="2400"/>
            </a:lvl8pPr>
            <a:lvl9pPr lvl="8">
              <a:lnSpc>
                <a:spcPct val="100000"/>
              </a:lnSpc>
              <a:spcBef>
                <a:spcPts val="0"/>
              </a:spcBef>
              <a:spcAft>
                <a:spcPts val="0"/>
              </a:spcAft>
              <a:buSzPts val="2400"/>
              <a:buNone/>
              <a:defRPr sz="2400"/>
            </a:lvl9pPr>
          </a:lstStyle>
          <a:p/>
        </p:txBody>
      </p:sp>
      <p:sp>
        <p:nvSpPr>
          <p:cNvPr id="12" name="Google Shape;12;p2"/>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pic>
        <p:nvPicPr>
          <p:cNvPr id="13" name="Google Shape;13;p2"/>
          <p:cNvPicPr preferRelativeResize="0"/>
          <p:nvPr/>
        </p:nvPicPr>
        <p:blipFill>
          <a:blip r:embed="rId2">
            <a:alphaModFix/>
          </a:blip>
          <a:stretch>
            <a:fillRect/>
          </a:stretch>
        </p:blipFill>
        <p:spPr>
          <a:xfrm>
            <a:off x="5245750" y="146626"/>
            <a:ext cx="3817549" cy="1312275"/>
          </a:xfrm>
          <a:prstGeom prst="rect">
            <a:avLst/>
          </a:prstGeom>
          <a:noFill/>
          <a:ln>
            <a:noFill/>
          </a:ln>
        </p:spPr>
      </p:pic>
      <p:sp>
        <p:nvSpPr>
          <p:cNvPr id="14" name="Google Shape;14;p2"/>
          <p:cNvSpPr txBox="1"/>
          <p:nvPr>
            <p:ph type="title"/>
          </p:nvPr>
        </p:nvSpPr>
        <p:spPr>
          <a:xfrm>
            <a:off x="314300" y="3146400"/>
            <a:ext cx="8183700" cy="785700"/>
          </a:xfrm>
          <a:prstGeom prst="rect">
            <a:avLst/>
          </a:prstGeom>
        </p:spPr>
        <p:txBody>
          <a:bodyPr anchorCtr="0" anchor="b" bIns="91425" lIns="91425" spcFirstLastPara="1" rIns="91425" wrap="square" tIns="91425"/>
          <a:lstStyle>
            <a:lvl1pPr lvl="0" rtl="0">
              <a:spcBef>
                <a:spcPts val="0"/>
              </a:spcBef>
              <a:spcAft>
                <a:spcPts val="0"/>
              </a:spcAft>
              <a:buClr>
                <a:schemeClr val="lt1"/>
              </a:buClr>
              <a:buSzPts val="4200"/>
              <a:buNone/>
              <a:defRPr sz="4200">
                <a:solidFill>
                  <a:schemeClr val="lt1"/>
                </a:solidFill>
              </a:defRPr>
            </a:lvl1pPr>
            <a:lvl2pPr lvl="1" rtl="0">
              <a:spcBef>
                <a:spcPts val="0"/>
              </a:spcBef>
              <a:spcAft>
                <a:spcPts val="0"/>
              </a:spcAft>
              <a:buSzPts val="3600"/>
              <a:buNone/>
              <a:defRPr sz="3600"/>
            </a:lvl2pPr>
            <a:lvl3pPr lvl="2" rtl="0">
              <a:spcBef>
                <a:spcPts val="0"/>
              </a:spcBef>
              <a:spcAft>
                <a:spcPts val="0"/>
              </a:spcAft>
              <a:buSzPts val="3600"/>
              <a:buNone/>
              <a:defRPr sz="3600"/>
            </a:lvl3pPr>
            <a:lvl4pPr lvl="3" rtl="0">
              <a:spcBef>
                <a:spcPts val="0"/>
              </a:spcBef>
              <a:spcAft>
                <a:spcPts val="0"/>
              </a:spcAft>
              <a:buSzPts val="3600"/>
              <a:buNone/>
              <a:defRPr sz="3600"/>
            </a:lvl4pPr>
            <a:lvl5pPr lvl="4" rtl="0">
              <a:spcBef>
                <a:spcPts val="0"/>
              </a:spcBef>
              <a:spcAft>
                <a:spcPts val="0"/>
              </a:spcAft>
              <a:buSzPts val="3600"/>
              <a:buNone/>
              <a:defRPr sz="3600"/>
            </a:lvl5pPr>
            <a:lvl6pPr lvl="5" rtl="0">
              <a:spcBef>
                <a:spcPts val="0"/>
              </a:spcBef>
              <a:spcAft>
                <a:spcPts val="0"/>
              </a:spcAft>
              <a:buSzPts val="3600"/>
              <a:buNone/>
              <a:defRPr sz="3600"/>
            </a:lvl6pPr>
            <a:lvl7pPr lvl="6" rtl="0">
              <a:spcBef>
                <a:spcPts val="0"/>
              </a:spcBef>
              <a:spcAft>
                <a:spcPts val="0"/>
              </a:spcAft>
              <a:buSzPts val="3600"/>
              <a:buNone/>
              <a:defRPr sz="3600"/>
            </a:lvl7pPr>
            <a:lvl8pPr lvl="7" rtl="0">
              <a:spcBef>
                <a:spcPts val="0"/>
              </a:spcBef>
              <a:spcAft>
                <a:spcPts val="0"/>
              </a:spcAft>
              <a:buSzPts val="3600"/>
              <a:buNone/>
              <a:defRPr sz="3600"/>
            </a:lvl8pPr>
            <a:lvl9pPr lvl="8" rtl="0">
              <a:spcBef>
                <a:spcPts val="0"/>
              </a:spcBef>
              <a:spcAft>
                <a:spcPts val="0"/>
              </a:spcAft>
              <a:buSzPts val="3600"/>
              <a:buNone/>
              <a:defRPr sz="36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51" name="Shape 51"/>
        <p:cNvGrpSpPr/>
        <p:nvPr/>
      </p:nvGrpSpPr>
      <p:grpSpPr>
        <a:xfrm>
          <a:off x="0" y="0"/>
          <a:ext cx="0" cy="0"/>
          <a:chOff x="0" y="0"/>
          <a:chExt cx="0" cy="0"/>
        </a:xfrm>
      </p:grpSpPr>
      <p:sp>
        <p:nvSpPr>
          <p:cNvPr id="52" name="Google Shape;52;p11"/>
          <p:cNvSpPr/>
          <p:nvPr/>
        </p:nvSpPr>
        <p:spPr>
          <a:xfrm>
            <a:off x="80700" y="2651100"/>
            <a:ext cx="8982600" cy="24117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11"/>
          <p:cNvSpPr txBox="1"/>
          <p:nvPr>
            <p:ph hasCustomPrompt="1" type="title"/>
          </p:nvPr>
        </p:nvSpPr>
        <p:spPr>
          <a:xfrm>
            <a:off x="311700" y="743001"/>
            <a:ext cx="8520600" cy="2006400"/>
          </a:xfrm>
          <a:prstGeom prst="rect">
            <a:avLst/>
          </a:prstGeom>
        </p:spPr>
        <p:txBody>
          <a:bodyPr anchorCtr="0" anchor="b" bIns="91425" lIns="91425" spcFirstLastPara="1" rIns="91425" wrap="square" tIns="91425"/>
          <a:lstStyle>
            <a:lvl1pPr lvl="0" algn="ctr">
              <a:spcBef>
                <a:spcPts val="0"/>
              </a:spcBef>
              <a:spcAft>
                <a:spcPts val="0"/>
              </a:spcAft>
              <a:buSzPts val="12000"/>
              <a:buFont typeface="Source Sans Pro"/>
              <a:buNone/>
              <a:defRPr sz="12000">
                <a:latin typeface="Source Sans Pro"/>
                <a:ea typeface="Source Sans Pro"/>
                <a:cs typeface="Source Sans Pro"/>
                <a:sym typeface="Source Sans Pro"/>
              </a:defRPr>
            </a:lvl1pPr>
            <a:lvl2pPr lvl="1" algn="ctr">
              <a:spcBef>
                <a:spcPts val="0"/>
              </a:spcBef>
              <a:spcAft>
                <a:spcPts val="0"/>
              </a:spcAft>
              <a:buSzPts val="12000"/>
              <a:buFont typeface="Source Sans Pro"/>
              <a:buNone/>
              <a:defRPr sz="12000">
                <a:latin typeface="Source Sans Pro"/>
                <a:ea typeface="Source Sans Pro"/>
                <a:cs typeface="Source Sans Pro"/>
                <a:sym typeface="Source Sans Pro"/>
              </a:defRPr>
            </a:lvl2pPr>
            <a:lvl3pPr lvl="2" algn="ctr">
              <a:spcBef>
                <a:spcPts val="0"/>
              </a:spcBef>
              <a:spcAft>
                <a:spcPts val="0"/>
              </a:spcAft>
              <a:buSzPts val="12000"/>
              <a:buFont typeface="Source Sans Pro"/>
              <a:buNone/>
              <a:defRPr sz="12000">
                <a:latin typeface="Source Sans Pro"/>
                <a:ea typeface="Source Sans Pro"/>
                <a:cs typeface="Source Sans Pro"/>
                <a:sym typeface="Source Sans Pro"/>
              </a:defRPr>
            </a:lvl3pPr>
            <a:lvl4pPr lvl="3" algn="ctr">
              <a:spcBef>
                <a:spcPts val="0"/>
              </a:spcBef>
              <a:spcAft>
                <a:spcPts val="0"/>
              </a:spcAft>
              <a:buSzPts val="12000"/>
              <a:buFont typeface="Source Sans Pro"/>
              <a:buNone/>
              <a:defRPr sz="12000">
                <a:latin typeface="Source Sans Pro"/>
                <a:ea typeface="Source Sans Pro"/>
                <a:cs typeface="Source Sans Pro"/>
                <a:sym typeface="Source Sans Pro"/>
              </a:defRPr>
            </a:lvl4pPr>
            <a:lvl5pPr lvl="4" algn="ctr">
              <a:spcBef>
                <a:spcPts val="0"/>
              </a:spcBef>
              <a:spcAft>
                <a:spcPts val="0"/>
              </a:spcAft>
              <a:buSzPts val="12000"/>
              <a:buFont typeface="Source Sans Pro"/>
              <a:buNone/>
              <a:defRPr sz="12000">
                <a:latin typeface="Source Sans Pro"/>
                <a:ea typeface="Source Sans Pro"/>
                <a:cs typeface="Source Sans Pro"/>
                <a:sym typeface="Source Sans Pro"/>
              </a:defRPr>
            </a:lvl5pPr>
            <a:lvl6pPr lvl="5" algn="ctr">
              <a:spcBef>
                <a:spcPts val="0"/>
              </a:spcBef>
              <a:spcAft>
                <a:spcPts val="0"/>
              </a:spcAft>
              <a:buSzPts val="12000"/>
              <a:buFont typeface="Source Sans Pro"/>
              <a:buNone/>
              <a:defRPr sz="12000">
                <a:latin typeface="Source Sans Pro"/>
                <a:ea typeface="Source Sans Pro"/>
                <a:cs typeface="Source Sans Pro"/>
                <a:sym typeface="Source Sans Pro"/>
              </a:defRPr>
            </a:lvl6pPr>
            <a:lvl7pPr lvl="6" algn="ctr">
              <a:spcBef>
                <a:spcPts val="0"/>
              </a:spcBef>
              <a:spcAft>
                <a:spcPts val="0"/>
              </a:spcAft>
              <a:buSzPts val="12000"/>
              <a:buFont typeface="Source Sans Pro"/>
              <a:buNone/>
              <a:defRPr sz="12000">
                <a:latin typeface="Source Sans Pro"/>
                <a:ea typeface="Source Sans Pro"/>
                <a:cs typeface="Source Sans Pro"/>
                <a:sym typeface="Source Sans Pro"/>
              </a:defRPr>
            </a:lvl7pPr>
            <a:lvl8pPr lvl="7" algn="ctr">
              <a:spcBef>
                <a:spcPts val="0"/>
              </a:spcBef>
              <a:spcAft>
                <a:spcPts val="0"/>
              </a:spcAft>
              <a:buSzPts val="12000"/>
              <a:buFont typeface="Source Sans Pro"/>
              <a:buNone/>
              <a:defRPr sz="12000">
                <a:latin typeface="Source Sans Pro"/>
                <a:ea typeface="Source Sans Pro"/>
                <a:cs typeface="Source Sans Pro"/>
                <a:sym typeface="Source Sans Pro"/>
              </a:defRPr>
            </a:lvl8pPr>
            <a:lvl9pPr lvl="8" algn="ctr">
              <a:spcBef>
                <a:spcPts val="0"/>
              </a:spcBef>
              <a:spcAft>
                <a:spcPts val="0"/>
              </a:spcAft>
              <a:buSzPts val="12000"/>
              <a:buFont typeface="Source Sans Pro"/>
              <a:buNone/>
              <a:defRPr sz="12000">
                <a:latin typeface="Source Sans Pro"/>
                <a:ea typeface="Source Sans Pro"/>
                <a:cs typeface="Source Sans Pro"/>
                <a:sym typeface="Source Sans Pro"/>
              </a:defRPr>
            </a:lvl9pPr>
          </a:lstStyle>
          <a:p>
            <a:r>
              <a:t>xx%</a:t>
            </a:r>
          </a:p>
        </p:txBody>
      </p:sp>
      <p:sp>
        <p:nvSpPr>
          <p:cNvPr id="54" name="Google Shape;54;p11"/>
          <p:cNvSpPr txBox="1"/>
          <p:nvPr>
            <p:ph idx="1" type="body"/>
          </p:nvPr>
        </p:nvSpPr>
        <p:spPr>
          <a:xfrm>
            <a:off x="311700" y="2845182"/>
            <a:ext cx="8520600" cy="1300800"/>
          </a:xfrm>
          <a:prstGeom prst="rect">
            <a:avLst/>
          </a:prstGeom>
        </p:spPr>
        <p:txBody>
          <a:bodyPr anchorCtr="0" anchor="t" bIns="91425" lIns="91425" spcFirstLastPara="1" rIns="91425" wrap="square" tIns="91425"/>
          <a:lstStyle>
            <a:lvl1pPr indent="-342900" lvl="0" marL="457200" algn="ctr">
              <a:spcBef>
                <a:spcPts val="0"/>
              </a:spcBef>
              <a:spcAft>
                <a:spcPts val="0"/>
              </a:spcAft>
              <a:buClr>
                <a:schemeClr val="lt1"/>
              </a:buClr>
              <a:buSzPts val="1800"/>
              <a:buChar char="●"/>
              <a:defRPr>
                <a:solidFill>
                  <a:schemeClr val="lt1"/>
                </a:solidFill>
              </a:defRPr>
            </a:lvl1pPr>
            <a:lvl2pPr indent="-317500" lvl="1" marL="914400" algn="ctr">
              <a:spcBef>
                <a:spcPts val="1600"/>
              </a:spcBef>
              <a:spcAft>
                <a:spcPts val="0"/>
              </a:spcAft>
              <a:buClr>
                <a:schemeClr val="lt1"/>
              </a:buClr>
              <a:buSzPts val="1400"/>
              <a:buChar char="○"/>
              <a:defRPr>
                <a:solidFill>
                  <a:schemeClr val="lt1"/>
                </a:solidFill>
              </a:defRPr>
            </a:lvl2pPr>
            <a:lvl3pPr indent="-317500" lvl="2" marL="1371600" algn="ctr">
              <a:spcBef>
                <a:spcPts val="1600"/>
              </a:spcBef>
              <a:spcAft>
                <a:spcPts val="0"/>
              </a:spcAft>
              <a:buClr>
                <a:schemeClr val="lt1"/>
              </a:buClr>
              <a:buSzPts val="1400"/>
              <a:buChar char="■"/>
              <a:defRPr>
                <a:solidFill>
                  <a:schemeClr val="lt1"/>
                </a:solidFill>
              </a:defRPr>
            </a:lvl3pPr>
            <a:lvl4pPr indent="-317500" lvl="3" marL="1828800" algn="ctr">
              <a:spcBef>
                <a:spcPts val="1600"/>
              </a:spcBef>
              <a:spcAft>
                <a:spcPts val="0"/>
              </a:spcAft>
              <a:buClr>
                <a:schemeClr val="lt1"/>
              </a:buClr>
              <a:buSzPts val="1400"/>
              <a:buChar char="●"/>
              <a:defRPr>
                <a:solidFill>
                  <a:schemeClr val="lt1"/>
                </a:solidFill>
              </a:defRPr>
            </a:lvl4pPr>
            <a:lvl5pPr indent="-317500" lvl="4" marL="2286000" algn="ctr">
              <a:spcBef>
                <a:spcPts val="1600"/>
              </a:spcBef>
              <a:spcAft>
                <a:spcPts val="0"/>
              </a:spcAft>
              <a:buClr>
                <a:schemeClr val="lt1"/>
              </a:buClr>
              <a:buSzPts val="1400"/>
              <a:buChar char="○"/>
              <a:defRPr>
                <a:solidFill>
                  <a:schemeClr val="lt1"/>
                </a:solidFill>
              </a:defRPr>
            </a:lvl5pPr>
            <a:lvl6pPr indent="-317500" lvl="5" marL="2743200" algn="ctr">
              <a:spcBef>
                <a:spcPts val="1600"/>
              </a:spcBef>
              <a:spcAft>
                <a:spcPts val="0"/>
              </a:spcAft>
              <a:buClr>
                <a:schemeClr val="lt1"/>
              </a:buClr>
              <a:buSzPts val="1400"/>
              <a:buChar char="■"/>
              <a:defRPr>
                <a:solidFill>
                  <a:schemeClr val="lt1"/>
                </a:solidFill>
              </a:defRPr>
            </a:lvl6pPr>
            <a:lvl7pPr indent="-317500" lvl="6" marL="3200400" algn="ctr">
              <a:spcBef>
                <a:spcPts val="1600"/>
              </a:spcBef>
              <a:spcAft>
                <a:spcPts val="0"/>
              </a:spcAft>
              <a:buClr>
                <a:schemeClr val="lt1"/>
              </a:buClr>
              <a:buSzPts val="1400"/>
              <a:buChar char="●"/>
              <a:defRPr>
                <a:solidFill>
                  <a:schemeClr val="lt1"/>
                </a:solidFill>
              </a:defRPr>
            </a:lvl7pPr>
            <a:lvl8pPr indent="-317500" lvl="7" marL="3657600" algn="ctr">
              <a:spcBef>
                <a:spcPts val="1600"/>
              </a:spcBef>
              <a:spcAft>
                <a:spcPts val="0"/>
              </a:spcAft>
              <a:buClr>
                <a:schemeClr val="lt1"/>
              </a:buClr>
              <a:buSzPts val="1400"/>
              <a:buChar char="○"/>
              <a:defRPr>
                <a:solidFill>
                  <a:schemeClr val="lt1"/>
                </a:solidFill>
              </a:defRPr>
            </a:lvl8pPr>
            <a:lvl9pPr indent="-317500" lvl="8" marL="4114800" algn="ctr">
              <a:spcBef>
                <a:spcPts val="1600"/>
              </a:spcBef>
              <a:spcAft>
                <a:spcPts val="1600"/>
              </a:spcAft>
              <a:buClr>
                <a:schemeClr val="lt1"/>
              </a:buClr>
              <a:buSzPts val="1400"/>
              <a:buChar char="■"/>
              <a:defRPr>
                <a:solidFill>
                  <a:schemeClr val="lt1"/>
                </a:solidFill>
              </a:defRPr>
            </a:lvl9pPr>
          </a:lstStyle>
          <a:p/>
        </p:txBody>
      </p:sp>
      <p:sp>
        <p:nvSpPr>
          <p:cNvPr id="55" name="Google Shape;55;p11"/>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pic>
        <p:nvPicPr>
          <p:cNvPr id="56" name="Google Shape;56;p11"/>
          <p:cNvPicPr preferRelativeResize="0"/>
          <p:nvPr/>
        </p:nvPicPr>
        <p:blipFill>
          <a:blip r:embed="rId2">
            <a:alphaModFix/>
          </a:blip>
          <a:stretch>
            <a:fillRect/>
          </a:stretch>
        </p:blipFill>
        <p:spPr>
          <a:xfrm>
            <a:off x="6532600" y="170100"/>
            <a:ext cx="2343974" cy="805750"/>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57" name="Shape 57"/>
        <p:cNvGrpSpPr/>
        <p:nvPr/>
      </p:nvGrpSpPr>
      <p:grpSpPr>
        <a:xfrm>
          <a:off x="0" y="0"/>
          <a:ext cx="0" cy="0"/>
          <a:chOff x="0" y="0"/>
          <a:chExt cx="0" cy="0"/>
        </a:xfrm>
      </p:grpSpPr>
      <p:sp>
        <p:nvSpPr>
          <p:cNvPr id="58" name="Google Shape;58;p12"/>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id="59" name="Google Shape;59;p12"/>
          <p:cNvPicPr preferRelativeResize="0"/>
          <p:nvPr/>
        </p:nvPicPr>
        <p:blipFill>
          <a:blip r:embed="rId2">
            <a:alphaModFix/>
          </a:blip>
          <a:stretch>
            <a:fillRect/>
          </a:stretch>
        </p:blipFill>
        <p:spPr>
          <a:xfrm>
            <a:off x="6532600" y="170100"/>
            <a:ext cx="2343974" cy="80575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5" name="Shape 15"/>
        <p:cNvGrpSpPr/>
        <p:nvPr/>
      </p:nvGrpSpPr>
      <p:grpSpPr>
        <a:xfrm>
          <a:off x="0" y="0"/>
          <a:ext cx="0" cy="0"/>
          <a:chOff x="0" y="0"/>
          <a:chExt cx="0" cy="0"/>
        </a:xfrm>
      </p:grpSpPr>
      <p:sp>
        <p:nvSpPr>
          <p:cNvPr id="16" name="Google Shape;16;p3"/>
          <p:cNvSpPr/>
          <p:nvPr/>
        </p:nvSpPr>
        <p:spPr>
          <a:xfrm>
            <a:off x="80700" y="2651100"/>
            <a:ext cx="8982600" cy="24117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3"/>
          <p:cNvSpPr txBox="1"/>
          <p:nvPr>
            <p:ph type="title"/>
          </p:nvPr>
        </p:nvSpPr>
        <p:spPr>
          <a:xfrm>
            <a:off x="485875" y="1714500"/>
            <a:ext cx="8183700" cy="785700"/>
          </a:xfrm>
          <a:prstGeom prst="rect">
            <a:avLst/>
          </a:prstGeom>
        </p:spPr>
        <p:txBody>
          <a:bodyPr anchorCtr="0" anchor="b" bIns="91425" lIns="91425" spcFirstLastPara="1" rIns="91425" wrap="square" tIns="91425"/>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18" name="Google Shape;18;p3"/>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pic>
        <p:nvPicPr>
          <p:cNvPr id="19" name="Google Shape;19;p3"/>
          <p:cNvPicPr preferRelativeResize="0"/>
          <p:nvPr/>
        </p:nvPicPr>
        <p:blipFill>
          <a:blip r:embed="rId2">
            <a:alphaModFix/>
          </a:blip>
          <a:stretch>
            <a:fillRect/>
          </a:stretch>
        </p:blipFill>
        <p:spPr>
          <a:xfrm>
            <a:off x="5873100" y="249575"/>
            <a:ext cx="3045624" cy="104692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20" name="Shape 20"/>
        <p:cNvGrpSpPr/>
        <p:nvPr/>
      </p:nvGrpSpPr>
      <p:grpSpPr>
        <a:xfrm>
          <a:off x="0" y="0"/>
          <a:ext cx="0" cy="0"/>
          <a:chOff x="0" y="0"/>
          <a:chExt cx="0" cy="0"/>
        </a:xfrm>
      </p:grpSpPr>
      <p:sp>
        <p:nvSpPr>
          <p:cNvPr id="21" name="Google Shape;21;p4"/>
          <p:cNvSpPr txBox="1"/>
          <p:nvPr>
            <p:ph type="title"/>
          </p:nvPr>
        </p:nvSpPr>
        <p:spPr>
          <a:xfrm>
            <a:off x="311700" y="445025"/>
            <a:ext cx="8520600" cy="623400"/>
          </a:xfrm>
          <a:prstGeom prst="rect">
            <a:avLst/>
          </a:prstGeom>
        </p:spPr>
        <p:txBody>
          <a:bodyPr anchorCtr="0" anchor="t" bIns="91425" lIns="91425" spcFirstLastPara="1" rIns="91425" wrap="square" tIns="91425"/>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2" name="Google Shape;22;p4"/>
          <p:cNvSpPr txBox="1"/>
          <p:nvPr>
            <p:ph idx="1" type="body"/>
          </p:nvPr>
        </p:nvSpPr>
        <p:spPr>
          <a:xfrm>
            <a:off x="311700" y="1152475"/>
            <a:ext cx="8520600" cy="34164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3" name="Google Shape;23;p4"/>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4" name="Shape 24"/>
        <p:cNvGrpSpPr/>
        <p:nvPr/>
      </p:nvGrpSpPr>
      <p:grpSpPr>
        <a:xfrm>
          <a:off x="0" y="0"/>
          <a:ext cx="0" cy="0"/>
          <a:chOff x="0" y="0"/>
          <a:chExt cx="0" cy="0"/>
        </a:xfrm>
      </p:grpSpPr>
      <p:sp>
        <p:nvSpPr>
          <p:cNvPr id="25" name="Google Shape;25;p5"/>
          <p:cNvSpPr txBox="1"/>
          <p:nvPr>
            <p:ph type="title"/>
          </p:nvPr>
        </p:nvSpPr>
        <p:spPr>
          <a:xfrm>
            <a:off x="311700" y="445025"/>
            <a:ext cx="8520600" cy="623400"/>
          </a:xfrm>
          <a:prstGeom prst="rect">
            <a:avLst/>
          </a:prstGeom>
        </p:spPr>
        <p:txBody>
          <a:bodyPr anchorCtr="0" anchor="t" bIns="91425" lIns="91425" spcFirstLastPara="1" rIns="91425" wrap="square" tIns="91425"/>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6" name="Google Shape;26;p5"/>
          <p:cNvSpPr txBox="1"/>
          <p:nvPr>
            <p:ph idx="1" type="body"/>
          </p:nvPr>
        </p:nvSpPr>
        <p:spPr>
          <a:xfrm>
            <a:off x="3117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7" name="Google Shape;27;p5"/>
          <p:cNvSpPr txBox="1"/>
          <p:nvPr>
            <p:ph idx="2" type="body"/>
          </p:nvPr>
        </p:nvSpPr>
        <p:spPr>
          <a:xfrm>
            <a:off x="48324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8" name="Google Shape;28;p5"/>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9" name="Shape 29"/>
        <p:cNvGrpSpPr/>
        <p:nvPr/>
      </p:nvGrpSpPr>
      <p:grpSpPr>
        <a:xfrm>
          <a:off x="0" y="0"/>
          <a:ext cx="0" cy="0"/>
          <a:chOff x="0" y="0"/>
          <a:chExt cx="0" cy="0"/>
        </a:xfrm>
      </p:grpSpPr>
      <p:sp>
        <p:nvSpPr>
          <p:cNvPr id="30" name="Google Shape;30;p6"/>
          <p:cNvSpPr txBox="1"/>
          <p:nvPr>
            <p:ph type="title"/>
          </p:nvPr>
        </p:nvSpPr>
        <p:spPr>
          <a:xfrm>
            <a:off x="311700" y="445025"/>
            <a:ext cx="8520600" cy="623400"/>
          </a:xfrm>
          <a:prstGeom prst="rect">
            <a:avLst/>
          </a:prstGeom>
        </p:spPr>
        <p:txBody>
          <a:bodyPr anchorCtr="0" anchor="t" bIns="91425" lIns="91425" spcFirstLastPara="1" rIns="91425" wrap="square" tIns="91425"/>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1" name="Google Shape;31;p6"/>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2" name="Shape 32"/>
        <p:cNvGrpSpPr/>
        <p:nvPr/>
      </p:nvGrpSpPr>
      <p:grpSpPr>
        <a:xfrm>
          <a:off x="0" y="0"/>
          <a:ext cx="0" cy="0"/>
          <a:chOff x="0" y="0"/>
          <a:chExt cx="0" cy="0"/>
        </a:xfrm>
      </p:grpSpPr>
      <p:sp>
        <p:nvSpPr>
          <p:cNvPr id="33" name="Google Shape;33;p7"/>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4" name="Google Shape;34;p7"/>
          <p:cNvSpPr txBox="1"/>
          <p:nvPr>
            <p:ph idx="1" type="body"/>
          </p:nvPr>
        </p:nvSpPr>
        <p:spPr>
          <a:xfrm>
            <a:off x="311700" y="1389600"/>
            <a:ext cx="2808000" cy="31794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5" name="Google Shape;35;p7"/>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accent2"/>
        </a:solidFill>
      </p:bgPr>
    </p:bg>
    <p:spTree>
      <p:nvGrpSpPr>
        <p:cNvPr id="36" name="Shape 36"/>
        <p:cNvGrpSpPr/>
        <p:nvPr/>
      </p:nvGrpSpPr>
      <p:grpSpPr>
        <a:xfrm>
          <a:off x="0" y="0"/>
          <a:ext cx="0" cy="0"/>
          <a:chOff x="0" y="0"/>
          <a:chExt cx="0" cy="0"/>
        </a:xfrm>
      </p:grpSpPr>
      <p:sp>
        <p:nvSpPr>
          <p:cNvPr id="37" name="Google Shape;37;p8"/>
          <p:cNvSpPr txBox="1"/>
          <p:nvPr>
            <p:ph type="title"/>
          </p:nvPr>
        </p:nvSpPr>
        <p:spPr>
          <a:xfrm>
            <a:off x="490250" y="526350"/>
            <a:ext cx="5604000" cy="4090800"/>
          </a:xfrm>
          <a:prstGeom prst="rect">
            <a:avLst/>
          </a:prstGeom>
        </p:spPr>
        <p:txBody>
          <a:bodyPr anchorCtr="0" anchor="ctr" bIns="91425" lIns="91425" spcFirstLastPara="1" rIns="91425" wrap="square" tIns="91425"/>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38" name="Google Shape;38;p8"/>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9" name="Shape 39"/>
        <p:cNvGrpSpPr/>
        <p:nvPr/>
      </p:nvGrpSpPr>
      <p:grpSpPr>
        <a:xfrm>
          <a:off x="0" y="0"/>
          <a:ext cx="0" cy="0"/>
          <a:chOff x="0" y="0"/>
          <a:chExt cx="0" cy="0"/>
        </a:xfrm>
      </p:grpSpPr>
      <p:sp>
        <p:nvSpPr>
          <p:cNvPr id="40" name="Google Shape;40;p9"/>
          <p:cNvSpPr/>
          <p:nvPr/>
        </p:nvSpPr>
        <p:spPr>
          <a:xfrm>
            <a:off x="4636800" y="80700"/>
            <a:ext cx="4426500" cy="49821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1" name="Google Shape;41;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2" name="Google Shape;42;p9"/>
          <p:cNvSpPr txBox="1"/>
          <p:nvPr>
            <p:ph type="title"/>
          </p:nvPr>
        </p:nvSpPr>
        <p:spPr>
          <a:xfrm>
            <a:off x="265500" y="1181700"/>
            <a:ext cx="4045200" cy="1533600"/>
          </a:xfrm>
          <a:prstGeom prst="rect">
            <a:avLst/>
          </a:prstGeom>
        </p:spPr>
        <p:txBody>
          <a:bodyPr anchorCtr="0" anchor="b" bIns="91425" lIns="91425" spcFirstLastPara="1" rIns="91425" wrap="square" tIns="91425"/>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43" name="Google Shape;43;p9"/>
          <p:cNvSpPr txBox="1"/>
          <p:nvPr>
            <p:ph idx="1" type="subTitle"/>
          </p:nvPr>
        </p:nvSpPr>
        <p:spPr>
          <a:xfrm>
            <a:off x="265500" y="2769001"/>
            <a:ext cx="4045200" cy="13455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4" name="Google Shape;44;p9"/>
          <p:cNvSpPr txBox="1"/>
          <p:nvPr>
            <p:ph idx="2" type="body"/>
          </p:nvPr>
        </p:nvSpPr>
        <p:spPr>
          <a:xfrm>
            <a:off x="4939500" y="724200"/>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45" name="Google Shape;45;p9"/>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pic>
        <p:nvPicPr>
          <p:cNvPr id="46" name="Google Shape;46;p9"/>
          <p:cNvPicPr preferRelativeResize="0"/>
          <p:nvPr/>
        </p:nvPicPr>
        <p:blipFill>
          <a:blip r:embed="rId2">
            <a:alphaModFix/>
          </a:blip>
          <a:stretch>
            <a:fillRect/>
          </a:stretch>
        </p:blipFill>
        <p:spPr>
          <a:xfrm>
            <a:off x="168925" y="4092625"/>
            <a:ext cx="2343974" cy="80575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7" name="Shape 47"/>
        <p:cNvGrpSpPr/>
        <p:nvPr/>
      </p:nvGrpSpPr>
      <p:grpSpPr>
        <a:xfrm>
          <a:off x="0" y="0"/>
          <a:ext cx="0" cy="0"/>
          <a:chOff x="0" y="0"/>
          <a:chExt cx="0" cy="0"/>
        </a:xfrm>
      </p:grpSpPr>
      <p:sp>
        <p:nvSpPr>
          <p:cNvPr id="48" name="Google Shape;48;p10"/>
          <p:cNvSpPr txBox="1"/>
          <p:nvPr>
            <p:ph idx="1" type="body"/>
          </p:nvPr>
        </p:nvSpPr>
        <p:spPr>
          <a:xfrm>
            <a:off x="311700" y="4230575"/>
            <a:ext cx="5998800" cy="6051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2100"/>
              <a:buNone/>
              <a:defRPr sz="2100"/>
            </a:lvl1pPr>
          </a:lstStyle>
          <a:p/>
        </p:txBody>
      </p:sp>
      <p:sp>
        <p:nvSpPr>
          <p:cNvPr id="49" name="Google Shape;49;p10"/>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pic>
        <p:nvPicPr>
          <p:cNvPr id="50" name="Google Shape;50;p10"/>
          <p:cNvPicPr preferRelativeResize="0"/>
          <p:nvPr/>
        </p:nvPicPr>
        <p:blipFill>
          <a:blip r:embed="rId2">
            <a:alphaModFix/>
          </a:blip>
          <a:stretch>
            <a:fillRect/>
          </a:stretch>
        </p:blipFill>
        <p:spPr>
          <a:xfrm>
            <a:off x="6532600" y="170100"/>
            <a:ext cx="2343974" cy="805750"/>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plum">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6234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1pPr>
            <a:lvl2pPr lvl="1">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2pPr>
            <a:lvl3pPr lvl="2">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3pPr>
            <a:lvl4pPr lvl="3">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4pPr>
            <a:lvl5pPr lvl="4">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5pPr>
            <a:lvl6pPr lvl="5">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6pPr>
            <a:lvl7pPr lvl="6">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7pPr>
            <a:lvl8pPr lvl="7">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8pPr>
            <a:lvl9pPr lvl="8">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lt2"/>
              </a:buClr>
              <a:buSzPts val="1800"/>
              <a:buFont typeface="Source Sans Pro"/>
              <a:buChar char="●"/>
              <a:defRPr sz="1800">
                <a:solidFill>
                  <a:schemeClr val="lt2"/>
                </a:solidFill>
                <a:latin typeface="Source Sans Pro"/>
                <a:ea typeface="Source Sans Pro"/>
                <a:cs typeface="Source Sans Pro"/>
                <a:sym typeface="Source Sans Pro"/>
              </a:defRPr>
            </a:lvl1pPr>
            <a:lvl2pPr indent="-317500" lvl="1" marL="914400">
              <a:lnSpc>
                <a:spcPct val="115000"/>
              </a:lnSpc>
              <a:spcBef>
                <a:spcPts val="160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2pPr>
            <a:lvl3pPr indent="-317500" lvl="2" marL="1371600">
              <a:lnSpc>
                <a:spcPct val="115000"/>
              </a:lnSpc>
              <a:spcBef>
                <a:spcPts val="160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3pPr>
            <a:lvl4pPr indent="-317500" lvl="3" marL="1828800">
              <a:lnSpc>
                <a:spcPct val="115000"/>
              </a:lnSpc>
              <a:spcBef>
                <a:spcPts val="160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4pPr>
            <a:lvl5pPr indent="-317500" lvl="4" marL="2286000">
              <a:lnSpc>
                <a:spcPct val="115000"/>
              </a:lnSpc>
              <a:spcBef>
                <a:spcPts val="160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5pPr>
            <a:lvl6pPr indent="-317500" lvl="5" marL="2743200">
              <a:lnSpc>
                <a:spcPct val="115000"/>
              </a:lnSpc>
              <a:spcBef>
                <a:spcPts val="160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6pPr>
            <a:lvl7pPr indent="-317500" lvl="6" marL="3200400">
              <a:lnSpc>
                <a:spcPct val="115000"/>
              </a:lnSpc>
              <a:spcBef>
                <a:spcPts val="160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7pPr>
            <a:lvl8pPr indent="-317500" lvl="7" marL="3657600">
              <a:lnSpc>
                <a:spcPct val="115000"/>
              </a:lnSpc>
              <a:spcBef>
                <a:spcPts val="160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8pPr>
            <a:lvl9pPr indent="-317500" lvl="8" marL="4114800">
              <a:lnSpc>
                <a:spcPct val="115000"/>
              </a:lnSpc>
              <a:spcBef>
                <a:spcPts val="1600"/>
              </a:spcBef>
              <a:spcAft>
                <a:spcPts val="160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9pPr>
          </a:lstStyle>
          <a:p/>
        </p:txBody>
      </p:sp>
      <p:sp>
        <p:nvSpPr>
          <p:cNvPr id="8" name="Google Shape;8;p1"/>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lt2"/>
                </a:solidFill>
                <a:latin typeface="Source Sans Pro"/>
                <a:ea typeface="Source Sans Pro"/>
                <a:cs typeface="Source Sans Pro"/>
                <a:sym typeface="Source Sans Pro"/>
              </a:defRPr>
            </a:lvl1pPr>
            <a:lvl2pPr lvl="1" algn="r">
              <a:buNone/>
              <a:defRPr sz="1000">
                <a:solidFill>
                  <a:schemeClr val="lt2"/>
                </a:solidFill>
                <a:latin typeface="Source Sans Pro"/>
                <a:ea typeface="Source Sans Pro"/>
                <a:cs typeface="Source Sans Pro"/>
                <a:sym typeface="Source Sans Pro"/>
              </a:defRPr>
            </a:lvl2pPr>
            <a:lvl3pPr lvl="2" algn="r">
              <a:buNone/>
              <a:defRPr sz="1000">
                <a:solidFill>
                  <a:schemeClr val="lt2"/>
                </a:solidFill>
                <a:latin typeface="Source Sans Pro"/>
                <a:ea typeface="Source Sans Pro"/>
                <a:cs typeface="Source Sans Pro"/>
                <a:sym typeface="Source Sans Pro"/>
              </a:defRPr>
            </a:lvl3pPr>
            <a:lvl4pPr lvl="3" algn="r">
              <a:buNone/>
              <a:defRPr sz="1000">
                <a:solidFill>
                  <a:schemeClr val="lt2"/>
                </a:solidFill>
                <a:latin typeface="Source Sans Pro"/>
                <a:ea typeface="Source Sans Pro"/>
                <a:cs typeface="Source Sans Pro"/>
                <a:sym typeface="Source Sans Pro"/>
              </a:defRPr>
            </a:lvl4pPr>
            <a:lvl5pPr lvl="4" algn="r">
              <a:buNone/>
              <a:defRPr sz="1000">
                <a:solidFill>
                  <a:schemeClr val="lt2"/>
                </a:solidFill>
                <a:latin typeface="Source Sans Pro"/>
                <a:ea typeface="Source Sans Pro"/>
                <a:cs typeface="Source Sans Pro"/>
                <a:sym typeface="Source Sans Pro"/>
              </a:defRPr>
            </a:lvl5pPr>
            <a:lvl6pPr lvl="5" algn="r">
              <a:buNone/>
              <a:defRPr sz="1000">
                <a:solidFill>
                  <a:schemeClr val="lt2"/>
                </a:solidFill>
                <a:latin typeface="Source Sans Pro"/>
                <a:ea typeface="Source Sans Pro"/>
                <a:cs typeface="Source Sans Pro"/>
                <a:sym typeface="Source Sans Pro"/>
              </a:defRPr>
            </a:lvl6pPr>
            <a:lvl7pPr lvl="6" algn="r">
              <a:buNone/>
              <a:defRPr sz="1000">
                <a:solidFill>
                  <a:schemeClr val="lt2"/>
                </a:solidFill>
                <a:latin typeface="Source Sans Pro"/>
                <a:ea typeface="Source Sans Pro"/>
                <a:cs typeface="Source Sans Pro"/>
                <a:sym typeface="Source Sans Pro"/>
              </a:defRPr>
            </a:lvl7pPr>
            <a:lvl8pPr lvl="7" algn="r">
              <a:buNone/>
              <a:defRPr sz="1000">
                <a:solidFill>
                  <a:schemeClr val="lt2"/>
                </a:solidFill>
                <a:latin typeface="Source Sans Pro"/>
                <a:ea typeface="Source Sans Pro"/>
                <a:cs typeface="Source Sans Pro"/>
                <a:sym typeface="Source Sans Pro"/>
              </a:defRPr>
            </a:lvl8pPr>
            <a:lvl9pPr lvl="8" algn="r">
              <a:buNone/>
              <a:defRPr sz="1000">
                <a:solidFill>
                  <a:schemeClr val="lt2"/>
                </a:solidFill>
                <a:latin typeface="Source Sans Pro"/>
                <a:ea typeface="Source Sans Pro"/>
                <a:cs typeface="Source Sans Pro"/>
                <a:sym typeface="Source Sans Pr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mc:AlternateContent>
    <mc:Choice Requires="p14">
      <p:transition spd="slow" p14:dur="1500">
        <p:fade/>
      </p:transition>
    </mc:Choice>
    <mc:Fallback>
      <p:transition spd="slow">
        <p:fade/>
      </p:transition>
    </mc:Fallback>
  </mc:AlternateConten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 Id="rId3" Type="http://schemas.openxmlformats.org/officeDocument/2006/relationships/image" Target="../media/image6.png"/><Relationship Id="rId4" Type="http://schemas.openxmlformats.org/officeDocument/2006/relationships/image" Target="../media/image11.png"/><Relationship Id="rId10" Type="http://schemas.openxmlformats.org/officeDocument/2006/relationships/image" Target="../media/image9.png"/><Relationship Id="rId9" Type="http://schemas.openxmlformats.org/officeDocument/2006/relationships/image" Target="../media/image8.png"/><Relationship Id="rId5" Type="http://schemas.openxmlformats.org/officeDocument/2006/relationships/image" Target="../media/image3.png"/><Relationship Id="rId6" Type="http://schemas.openxmlformats.org/officeDocument/2006/relationships/image" Target="../media/image10.png"/><Relationship Id="rId7" Type="http://schemas.openxmlformats.org/officeDocument/2006/relationships/image" Target="../media/image5.png"/><Relationship Id="rId8"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 Id="rId3" Type="http://schemas.openxmlformats.org/officeDocument/2006/relationships/image" Target="../media/image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2.xml"/><Relationship Id="rId3" Type="http://schemas.openxmlformats.org/officeDocument/2006/relationships/hyperlink" Target="https://goo.gl/maps/n4cnrL9am6N2" TargetMode="External"/><Relationship Id="rId4" Type="http://schemas.openxmlformats.org/officeDocument/2006/relationships/hyperlink" Target="https://goo.gl/maps/n4cnrL9am6N2"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 Id="rId3" Type="http://schemas.openxmlformats.org/officeDocument/2006/relationships/image" Target="../media/image1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9.xml"/><Relationship Id="rId3"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3" name="Shape 63"/>
        <p:cNvGrpSpPr/>
        <p:nvPr/>
      </p:nvGrpSpPr>
      <p:grpSpPr>
        <a:xfrm>
          <a:off x="0" y="0"/>
          <a:ext cx="0" cy="0"/>
          <a:chOff x="0" y="0"/>
          <a:chExt cx="0" cy="0"/>
        </a:xfrm>
      </p:grpSpPr>
      <p:sp>
        <p:nvSpPr>
          <p:cNvPr id="64" name="Google Shape;64;p13"/>
          <p:cNvSpPr txBox="1"/>
          <p:nvPr>
            <p:ph idx="1" type="subTitle"/>
          </p:nvPr>
        </p:nvSpPr>
        <p:spPr>
          <a:xfrm>
            <a:off x="480150" y="4205950"/>
            <a:ext cx="8183700" cy="8610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None/>
            </a:pPr>
            <a:r>
              <a:rPr b="1" lang="en" sz="2200"/>
              <a:t>Julia Radanova, attorney-at-law and mediator, lecturer at the University of National and World Economy (Bulgaria)</a:t>
            </a:r>
            <a:endParaRPr b="1" sz="2200"/>
          </a:p>
        </p:txBody>
      </p:sp>
      <p:sp>
        <p:nvSpPr>
          <p:cNvPr id="65" name="Google Shape;65;p13"/>
          <p:cNvSpPr txBox="1"/>
          <p:nvPr>
            <p:ph type="title"/>
          </p:nvPr>
        </p:nvSpPr>
        <p:spPr>
          <a:xfrm>
            <a:off x="480150" y="3573325"/>
            <a:ext cx="8398500" cy="785700"/>
          </a:xfrm>
          <a:prstGeom prst="rect">
            <a:avLst/>
          </a:prstGeom>
        </p:spPr>
        <p:txBody>
          <a:bodyPr anchorCtr="0" anchor="b" bIns="91425" lIns="91425" spcFirstLastPara="1" rIns="91425" wrap="square" tIns="91425">
            <a:noAutofit/>
          </a:bodyPr>
          <a:lstStyle/>
          <a:p>
            <a:pPr indent="0" lvl="0" marL="0" rtl="0" algn="just">
              <a:spcBef>
                <a:spcPts val="0"/>
              </a:spcBef>
              <a:spcAft>
                <a:spcPts val="0"/>
              </a:spcAft>
              <a:buNone/>
            </a:pPr>
            <a:r>
              <a:rPr lang="en" sz="3000"/>
              <a:t>Focus on Children - a gradual shift towards a more child-inclusive mediation approach in family disputes</a:t>
            </a:r>
            <a:endParaRPr sz="30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3" name="Shape 173"/>
        <p:cNvGrpSpPr/>
        <p:nvPr/>
      </p:nvGrpSpPr>
      <p:grpSpPr>
        <a:xfrm>
          <a:off x="0" y="0"/>
          <a:ext cx="0" cy="0"/>
          <a:chOff x="0" y="0"/>
          <a:chExt cx="0" cy="0"/>
        </a:xfrm>
      </p:grpSpPr>
      <p:sp>
        <p:nvSpPr>
          <p:cNvPr id="174" name="Google Shape;174;p22"/>
          <p:cNvSpPr txBox="1"/>
          <p:nvPr/>
        </p:nvSpPr>
        <p:spPr>
          <a:xfrm>
            <a:off x="0" y="0"/>
            <a:ext cx="3000000" cy="300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t> </a:t>
            </a:r>
            <a:endParaRPr/>
          </a:p>
        </p:txBody>
      </p:sp>
      <p:pic>
        <p:nvPicPr>
          <p:cNvPr id="175" name="Google Shape;175;p22"/>
          <p:cNvPicPr preferRelativeResize="0"/>
          <p:nvPr/>
        </p:nvPicPr>
        <p:blipFill>
          <a:blip r:embed="rId3">
            <a:alphaModFix/>
          </a:blip>
          <a:stretch>
            <a:fillRect/>
          </a:stretch>
        </p:blipFill>
        <p:spPr>
          <a:xfrm>
            <a:off x="733750" y="980888"/>
            <a:ext cx="952500" cy="1038225"/>
          </a:xfrm>
          <a:prstGeom prst="rect">
            <a:avLst/>
          </a:prstGeom>
          <a:noFill/>
          <a:ln>
            <a:noFill/>
          </a:ln>
        </p:spPr>
      </p:pic>
      <p:pic>
        <p:nvPicPr>
          <p:cNvPr id="176" name="Google Shape;176;p22"/>
          <p:cNvPicPr preferRelativeResize="0"/>
          <p:nvPr/>
        </p:nvPicPr>
        <p:blipFill>
          <a:blip r:embed="rId4">
            <a:alphaModFix/>
          </a:blip>
          <a:stretch>
            <a:fillRect/>
          </a:stretch>
        </p:blipFill>
        <p:spPr>
          <a:xfrm>
            <a:off x="3734100" y="1052325"/>
            <a:ext cx="1504950" cy="895350"/>
          </a:xfrm>
          <a:prstGeom prst="rect">
            <a:avLst/>
          </a:prstGeom>
          <a:noFill/>
          <a:ln>
            <a:noFill/>
          </a:ln>
        </p:spPr>
      </p:pic>
      <p:pic>
        <p:nvPicPr>
          <p:cNvPr id="177" name="Google Shape;177;p22"/>
          <p:cNvPicPr preferRelativeResize="0"/>
          <p:nvPr/>
        </p:nvPicPr>
        <p:blipFill>
          <a:blip r:embed="rId5">
            <a:alphaModFix/>
          </a:blip>
          <a:stretch>
            <a:fillRect/>
          </a:stretch>
        </p:blipFill>
        <p:spPr>
          <a:xfrm>
            <a:off x="7014100" y="985650"/>
            <a:ext cx="1343025" cy="1028700"/>
          </a:xfrm>
          <a:prstGeom prst="rect">
            <a:avLst/>
          </a:prstGeom>
          <a:noFill/>
          <a:ln>
            <a:noFill/>
          </a:ln>
        </p:spPr>
      </p:pic>
      <p:graphicFrame>
        <p:nvGraphicFramePr>
          <p:cNvPr id="178" name="Google Shape;178;p22"/>
          <p:cNvGraphicFramePr/>
          <p:nvPr/>
        </p:nvGraphicFramePr>
        <p:xfrm>
          <a:off x="152400" y="152400"/>
          <a:ext cx="3000000" cy="3000000"/>
        </p:xfrm>
        <a:graphic>
          <a:graphicData uri="http://schemas.openxmlformats.org/drawingml/2006/table">
            <a:tbl>
              <a:tblPr>
                <a:noFill/>
                <a:tableStyleId>{75DB266D-22BF-4BE0-A954-4D94F2281D31}</a:tableStyleId>
              </a:tblPr>
              <a:tblGrid>
                <a:gridCol w="6477000"/>
              </a:tblGrid>
              <a:tr h="819150">
                <a:tc>
                  <a:txBody>
                    <a:bodyPr>
                      <a:noAutofit/>
                    </a:bodyPr>
                    <a:lstStyle/>
                    <a:p>
                      <a:pPr indent="0" lvl="0" marL="76200" marR="76200" rtl="0" algn="l">
                        <a:lnSpc>
                          <a:spcPct val="115000"/>
                        </a:lnSpc>
                        <a:spcBef>
                          <a:spcPts val="0"/>
                        </a:spcBef>
                        <a:spcAft>
                          <a:spcPts val="0"/>
                        </a:spcAft>
                        <a:buNone/>
                      </a:pPr>
                      <a:r>
                        <a:rPr lang="en"/>
                        <a:t>        	                                </a:t>
                      </a:r>
                      <a:endParaRPr/>
                    </a:p>
                    <a:p>
                      <a:pPr indent="0" lvl="0" marL="76200" marR="76200" rtl="0" algn="l">
                        <a:lnSpc>
                          <a:spcPct val="115000"/>
                        </a:lnSpc>
                        <a:spcBef>
                          <a:spcPts val="0"/>
                        </a:spcBef>
                        <a:spcAft>
                          <a:spcPts val="0"/>
                        </a:spcAft>
                        <a:buNone/>
                      </a:pPr>
                      <a:r>
                        <a:rPr lang="en"/>
                        <a:t> </a:t>
                      </a:r>
                      <a:endParaRPr/>
                    </a:p>
                    <a:p>
                      <a:pPr indent="0" lvl="0" marL="76200" marR="76200" rtl="0" algn="l">
                        <a:lnSpc>
                          <a:spcPct val="115000"/>
                        </a:lnSpc>
                        <a:spcBef>
                          <a:spcPts val="0"/>
                        </a:spcBef>
                        <a:spcAft>
                          <a:spcPts val="0"/>
                        </a:spcAft>
                        <a:buNone/>
                      </a:pPr>
                      <a:r>
                        <a:rPr lang="en"/>
                        <a:t> </a:t>
                      </a:r>
                      <a:endParaRPr/>
                    </a:p>
                  </a:txBody>
                  <a:tcPr marT="91425" marB="91425" marR="68575" marL="68575"/>
                </a:tc>
              </a:tr>
            </a:tbl>
          </a:graphicData>
        </a:graphic>
      </p:graphicFrame>
      <p:pic>
        <p:nvPicPr>
          <p:cNvPr id="179" name="Google Shape;179;p22"/>
          <p:cNvPicPr preferRelativeResize="0"/>
          <p:nvPr/>
        </p:nvPicPr>
        <p:blipFill>
          <a:blip r:embed="rId6">
            <a:alphaModFix/>
          </a:blip>
          <a:stretch>
            <a:fillRect/>
          </a:stretch>
        </p:blipFill>
        <p:spPr>
          <a:xfrm>
            <a:off x="458200" y="3360325"/>
            <a:ext cx="870820" cy="895350"/>
          </a:xfrm>
          <a:prstGeom prst="rect">
            <a:avLst/>
          </a:prstGeom>
          <a:noFill/>
          <a:ln>
            <a:noFill/>
          </a:ln>
        </p:spPr>
      </p:pic>
      <p:pic>
        <p:nvPicPr>
          <p:cNvPr id="180" name="Google Shape;180;p22"/>
          <p:cNvPicPr preferRelativeResize="0"/>
          <p:nvPr/>
        </p:nvPicPr>
        <p:blipFill>
          <a:blip r:embed="rId7">
            <a:alphaModFix/>
          </a:blip>
          <a:stretch>
            <a:fillRect/>
          </a:stretch>
        </p:blipFill>
        <p:spPr>
          <a:xfrm>
            <a:off x="1682301" y="3429050"/>
            <a:ext cx="1265891" cy="834350"/>
          </a:xfrm>
          <a:prstGeom prst="rect">
            <a:avLst/>
          </a:prstGeom>
          <a:noFill/>
          <a:ln>
            <a:noFill/>
          </a:ln>
        </p:spPr>
      </p:pic>
      <p:pic>
        <p:nvPicPr>
          <p:cNvPr id="181" name="Google Shape;181;p22"/>
          <p:cNvPicPr preferRelativeResize="0"/>
          <p:nvPr/>
        </p:nvPicPr>
        <p:blipFill>
          <a:blip r:embed="rId8">
            <a:alphaModFix/>
          </a:blip>
          <a:stretch>
            <a:fillRect/>
          </a:stretch>
        </p:blipFill>
        <p:spPr>
          <a:xfrm>
            <a:off x="3301463" y="3390832"/>
            <a:ext cx="1798125" cy="834330"/>
          </a:xfrm>
          <a:prstGeom prst="rect">
            <a:avLst/>
          </a:prstGeom>
          <a:noFill/>
          <a:ln>
            <a:noFill/>
          </a:ln>
        </p:spPr>
      </p:pic>
      <p:pic>
        <p:nvPicPr>
          <p:cNvPr id="182" name="Google Shape;182;p22"/>
          <p:cNvPicPr preferRelativeResize="0"/>
          <p:nvPr/>
        </p:nvPicPr>
        <p:blipFill>
          <a:blip r:embed="rId9">
            <a:alphaModFix/>
          </a:blip>
          <a:stretch>
            <a:fillRect/>
          </a:stretch>
        </p:blipFill>
        <p:spPr>
          <a:xfrm>
            <a:off x="5316488" y="3429057"/>
            <a:ext cx="1798125" cy="757900"/>
          </a:xfrm>
          <a:prstGeom prst="rect">
            <a:avLst/>
          </a:prstGeom>
          <a:noFill/>
          <a:ln>
            <a:noFill/>
          </a:ln>
        </p:spPr>
      </p:pic>
      <p:pic>
        <p:nvPicPr>
          <p:cNvPr id="183" name="Google Shape;183;p22"/>
          <p:cNvPicPr preferRelativeResize="0"/>
          <p:nvPr/>
        </p:nvPicPr>
        <p:blipFill>
          <a:blip r:embed="rId10">
            <a:alphaModFix/>
          </a:blip>
          <a:stretch>
            <a:fillRect/>
          </a:stretch>
        </p:blipFill>
        <p:spPr>
          <a:xfrm>
            <a:off x="7438675" y="3251830"/>
            <a:ext cx="1504950" cy="1112354"/>
          </a:xfrm>
          <a:prstGeom prst="rect">
            <a:avLst/>
          </a:prstGeom>
          <a:noFill/>
          <a:ln>
            <a:noFill/>
          </a:ln>
        </p:spPr>
      </p:pic>
      <p:sp>
        <p:nvSpPr>
          <p:cNvPr id="184" name="Google Shape;184;p22"/>
          <p:cNvSpPr txBox="1"/>
          <p:nvPr/>
        </p:nvSpPr>
        <p:spPr>
          <a:xfrm>
            <a:off x="1127700" y="2341950"/>
            <a:ext cx="6888600" cy="654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800">
                <a:latin typeface="Source Sans Pro"/>
                <a:ea typeface="Source Sans Pro"/>
                <a:cs typeface="Source Sans Pro"/>
                <a:sym typeface="Source Sans Pro"/>
              </a:rPr>
              <a:t>Interdisciplinary approach to family conflicts with interactive involvement of children</a:t>
            </a:r>
            <a:endParaRPr b="1" sz="1800">
              <a:latin typeface="Source Sans Pro"/>
              <a:ea typeface="Source Sans Pro"/>
              <a:cs typeface="Source Sans Pro"/>
              <a:sym typeface="Source Sans Pro"/>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8" name="Shape 188"/>
        <p:cNvGrpSpPr/>
        <p:nvPr/>
      </p:nvGrpSpPr>
      <p:grpSpPr>
        <a:xfrm>
          <a:off x="0" y="0"/>
          <a:ext cx="0" cy="0"/>
          <a:chOff x="0" y="0"/>
          <a:chExt cx="0" cy="0"/>
        </a:xfrm>
      </p:grpSpPr>
      <p:pic>
        <p:nvPicPr>
          <p:cNvPr id="189" name="Google Shape;189;p23"/>
          <p:cNvPicPr preferRelativeResize="0"/>
          <p:nvPr/>
        </p:nvPicPr>
        <p:blipFill>
          <a:blip r:embed="rId3">
            <a:alphaModFix/>
          </a:blip>
          <a:stretch>
            <a:fillRect/>
          </a:stretch>
        </p:blipFill>
        <p:spPr>
          <a:xfrm>
            <a:off x="152400" y="328775"/>
            <a:ext cx="8839199" cy="44859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3" name="Shape 193"/>
        <p:cNvGrpSpPr/>
        <p:nvPr/>
      </p:nvGrpSpPr>
      <p:grpSpPr>
        <a:xfrm>
          <a:off x="0" y="0"/>
          <a:ext cx="0" cy="0"/>
          <a:chOff x="0" y="0"/>
          <a:chExt cx="0" cy="0"/>
        </a:xfrm>
      </p:grpSpPr>
      <p:sp>
        <p:nvSpPr>
          <p:cNvPr id="194" name="Google Shape;194;p24"/>
          <p:cNvSpPr txBox="1"/>
          <p:nvPr>
            <p:ph idx="1" type="body"/>
          </p:nvPr>
        </p:nvSpPr>
        <p:spPr>
          <a:xfrm>
            <a:off x="311700" y="2939132"/>
            <a:ext cx="8520600" cy="1300800"/>
          </a:xfrm>
          <a:prstGeom prst="rect">
            <a:avLst/>
          </a:prstGeom>
        </p:spPr>
        <p:txBody>
          <a:bodyPr anchorCtr="0" anchor="t" bIns="91425" lIns="91425" spcFirstLastPara="1" rIns="91425" wrap="square" tIns="91425">
            <a:noAutofit/>
          </a:bodyPr>
          <a:lstStyle/>
          <a:p>
            <a:pPr indent="0" lvl="0" marL="0" rtl="0" algn="just">
              <a:spcBef>
                <a:spcPts val="0"/>
              </a:spcBef>
              <a:spcAft>
                <a:spcPts val="0"/>
              </a:spcAft>
              <a:buNone/>
            </a:pPr>
            <a:r>
              <a:rPr b="1" lang="en" sz="2600">
                <a:solidFill>
                  <a:srgbClr val="FFFFFF"/>
                </a:solidFill>
                <a:latin typeface="Raleway"/>
                <a:ea typeface="Raleway"/>
                <a:cs typeface="Raleway"/>
                <a:sym typeface="Raleway"/>
              </a:rPr>
              <a:t>Institute for mediation and conflict management</a:t>
            </a:r>
            <a:endParaRPr b="1" sz="2600">
              <a:solidFill>
                <a:srgbClr val="FFFFFF"/>
              </a:solidFill>
              <a:latin typeface="Raleway"/>
              <a:ea typeface="Raleway"/>
              <a:cs typeface="Raleway"/>
              <a:sym typeface="Raleway"/>
            </a:endParaRPr>
          </a:p>
          <a:p>
            <a:pPr indent="0" lvl="0" marL="0" rtl="0" algn="just">
              <a:spcBef>
                <a:spcPts val="0"/>
              </a:spcBef>
              <a:spcAft>
                <a:spcPts val="0"/>
              </a:spcAft>
              <a:buNone/>
            </a:pPr>
            <a:r>
              <a:t/>
            </a:r>
            <a:endParaRPr b="1" sz="200">
              <a:solidFill>
                <a:srgbClr val="FFFFFF"/>
              </a:solidFill>
              <a:latin typeface="Raleway"/>
              <a:ea typeface="Raleway"/>
              <a:cs typeface="Raleway"/>
              <a:sym typeface="Raleway"/>
            </a:endParaRPr>
          </a:p>
          <a:p>
            <a:pPr indent="0" lvl="0" marL="0" rtl="0" algn="just">
              <a:spcBef>
                <a:spcPts val="0"/>
              </a:spcBef>
              <a:spcAft>
                <a:spcPts val="0"/>
              </a:spcAft>
              <a:buNone/>
            </a:pPr>
            <a:r>
              <a:t/>
            </a:r>
            <a:endParaRPr b="1" sz="200">
              <a:solidFill>
                <a:srgbClr val="FFFFFF"/>
              </a:solidFill>
              <a:latin typeface="Raleway"/>
              <a:ea typeface="Raleway"/>
              <a:cs typeface="Raleway"/>
              <a:sym typeface="Raleway"/>
            </a:endParaRPr>
          </a:p>
          <a:p>
            <a:pPr indent="0" lvl="0" marL="0" rtl="0" algn="just">
              <a:spcBef>
                <a:spcPts val="0"/>
              </a:spcBef>
              <a:spcAft>
                <a:spcPts val="0"/>
              </a:spcAft>
              <a:buNone/>
            </a:pPr>
            <a:r>
              <a:t/>
            </a:r>
            <a:endParaRPr b="1" sz="200">
              <a:solidFill>
                <a:srgbClr val="FFFFFF"/>
              </a:solidFill>
              <a:latin typeface="Raleway"/>
              <a:ea typeface="Raleway"/>
              <a:cs typeface="Raleway"/>
              <a:sym typeface="Raleway"/>
            </a:endParaRPr>
          </a:p>
          <a:p>
            <a:pPr indent="0" lvl="0" marL="0" rtl="0" algn="just">
              <a:spcBef>
                <a:spcPts val="0"/>
              </a:spcBef>
              <a:spcAft>
                <a:spcPts val="0"/>
              </a:spcAft>
              <a:buNone/>
            </a:pPr>
            <a:r>
              <a:t/>
            </a:r>
            <a:endParaRPr b="1" sz="200">
              <a:solidFill>
                <a:srgbClr val="FFFFFF"/>
              </a:solidFill>
              <a:latin typeface="Raleway"/>
              <a:ea typeface="Raleway"/>
              <a:cs typeface="Raleway"/>
              <a:sym typeface="Raleway"/>
            </a:endParaRPr>
          </a:p>
          <a:p>
            <a:pPr indent="0" lvl="0" marL="0" rtl="0" algn="just">
              <a:spcBef>
                <a:spcPts val="0"/>
              </a:spcBef>
              <a:spcAft>
                <a:spcPts val="0"/>
              </a:spcAft>
              <a:buNone/>
            </a:pPr>
            <a:r>
              <a:t/>
            </a:r>
            <a:endParaRPr b="1" sz="200">
              <a:solidFill>
                <a:srgbClr val="FFFFFF"/>
              </a:solidFill>
              <a:latin typeface="Raleway"/>
              <a:ea typeface="Raleway"/>
              <a:cs typeface="Raleway"/>
              <a:sym typeface="Raleway"/>
            </a:endParaRPr>
          </a:p>
          <a:p>
            <a:pPr indent="0" lvl="0" marL="0" rtl="0" algn="just">
              <a:spcBef>
                <a:spcPts val="0"/>
              </a:spcBef>
              <a:spcAft>
                <a:spcPts val="0"/>
              </a:spcAft>
              <a:buClr>
                <a:schemeClr val="dk2"/>
              </a:buClr>
              <a:buSzPts val="1100"/>
              <a:buFont typeface="Arial"/>
              <a:buNone/>
            </a:pPr>
            <a:r>
              <a:t/>
            </a:r>
            <a:endParaRPr b="1" sz="200">
              <a:solidFill>
                <a:srgbClr val="FFFFFF"/>
              </a:solidFill>
              <a:latin typeface="Raleway"/>
              <a:ea typeface="Raleway"/>
              <a:cs typeface="Raleway"/>
              <a:sym typeface="Raleway"/>
            </a:endParaRPr>
          </a:p>
          <a:p>
            <a:pPr indent="0" lvl="0" marL="0" rtl="0" algn="just">
              <a:spcBef>
                <a:spcPts val="0"/>
              </a:spcBef>
              <a:spcAft>
                <a:spcPts val="0"/>
              </a:spcAft>
              <a:buClr>
                <a:schemeClr val="dk2"/>
              </a:buClr>
              <a:buSzPts val="1100"/>
              <a:buFont typeface="Arial"/>
              <a:buNone/>
            </a:pPr>
            <a:r>
              <a:t/>
            </a:r>
            <a:endParaRPr b="1" sz="100">
              <a:solidFill>
                <a:srgbClr val="FFFFFF"/>
              </a:solidFill>
              <a:latin typeface="Raleway"/>
              <a:ea typeface="Raleway"/>
              <a:cs typeface="Raleway"/>
              <a:sym typeface="Raleway"/>
            </a:endParaRPr>
          </a:p>
          <a:p>
            <a:pPr indent="0" lvl="0" marL="0" rtl="0" algn="just">
              <a:spcBef>
                <a:spcPts val="0"/>
              </a:spcBef>
              <a:spcAft>
                <a:spcPts val="0"/>
              </a:spcAft>
              <a:buClr>
                <a:schemeClr val="dk2"/>
              </a:buClr>
              <a:buSzPts val="1100"/>
              <a:buFont typeface="Arial"/>
              <a:buNone/>
            </a:pPr>
            <a:r>
              <a:rPr b="1" lang="en" sz="2000">
                <a:solidFill>
                  <a:srgbClr val="FFFFFF"/>
                </a:solidFill>
                <a:latin typeface="Raleway"/>
                <a:ea typeface="Raleway"/>
                <a:cs typeface="Raleway"/>
                <a:sym typeface="Raleway"/>
              </a:rPr>
              <a:t>M +359 887 887 621</a:t>
            </a:r>
            <a:endParaRPr b="1" sz="2000">
              <a:solidFill>
                <a:srgbClr val="FFFFFF"/>
              </a:solidFill>
              <a:latin typeface="Raleway"/>
              <a:ea typeface="Raleway"/>
              <a:cs typeface="Raleway"/>
              <a:sym typeface="Raleway"/>
            </a:endParaRPr>
          </a:p>
          <a:p>
            <a:pPr indent="0" lvl="0" marL="0" rtl="0" algn="just">
              <a:spcBef>
                <a:spcPts val="0"/>
              </a:spcBef>
              <a:spcAft>
                <a:spcPts val="0"/>
              </a:spcAft>
              <a:buClr>
                <a:schemeClr val="dk2"/>
              </a:buClr>
              <a:buSzPts val="1100"/>
              <a:buFont typeface="Arial"/>
              <a:buNone/>
            </a:pPr>
            <a:r>
              <a:rPr b="1" lang="en" sz="2000">
                <a:solidFill>
                  <a:srgbClr val="FFFFFF"/>
                </a:solidFill>
                <a:latin typeface="Raleway"/>
                <a:ea typeface="Raleway"/>
                <a:cs typeface="Raleway"/>
                <a:sym typeface="Raleway"/>
              </a:rPr>
              <a:t>A  </a:t>
            </a:r>
            <a:r>
              <a:rPr b="1" lang="en" sz="2000">
                <a:solidFill>
                  <a:srgbClr val="FFFFFF"/>
                </a:solidFill>
                <a:uFill>
                  <a:noFill/>
                </a:uFill>
                <a:latin typeface="Raleway"/>
                <a:ea typeface="Raleway"/>
                <a:cs typeface="Raleway"/>
                <a:sym typeface="Raleway"/>
                <a:hlinkClick r:id="rId3"/>
              </a:rPr>
              <a:t>56 Alabin str., fl. 5, office 5, Sofia 1000</a:t>
            </a:r>
            <a:endParaRPr b="1" sz="2000">
              <a:solidFill>
                <a:srgbClr val="FFFFFF"/>
              </a:solidFill>
              <a:uFill>
                <a:noFill/>
              </a:uFill>
              <a:latin typeface="Raleway"/>
              <a:ea typeface="Raleway"/>
              <a:cs typeface="Raleway"/>
              <a:sym typeface="Raleway"/>
              <a:hlinkClick r:id="rId4"/>
            </a:endParaRPr>
          </a:p>
          <a:p>
            <a:pPr indent="0" lvl="0" marL="0" rtl="0" algn="just">
              <a:spcBef>
                <a:spcPts val="0"/>
              </a:spcBef>
              <a:spcAft>
                <a:spcPts val="0"/>
              </a:spcAft>
              <a:buClr>
                <a:schemeClr val="dk2"/>
              </a:buClr>
              <a:buSzPts val="1100"/>
              <a:buFont typeface="Arial"/>
              <a:buNone/>
            </a:pPr>
            <a:r>
              <a:rPr b="1" lang="en" sz="2000">
                <a:solidFill>
                  <a:srgbClr val="FFFFFF"/>
                </a:solidFill>
                <a:latin typeface="Raleway"/>
                <a:ea typeface="Raleway"/>
                <a:cs typeface="Raleway"/>
                <a:sym typeface="Raleway"/>
              </a:rPr>
              <a:t>E  radanova@imeus.bg</a:t>
            </a:r>
            <a:endParaRPr b="1" sz="2000">
              <a:solidFill>
                <a:srgbClr val="FFFFFF"/>
              </a:solidFill>
              <a:latin typeface="Raleway"/>
              <a:ea typeface="Raleway"/>
              <a:cs typeface="Raleway"/>
              <a:sym typeface="Raleway"/>
            </a:endParaRPr>
          </a:p>
          <a:p>
            <a:pPr indent="0" lvl="0" marL="0" rtl="0" algn="ctr">
              <a:spcBef>
                <a:spcPts val="0"/>
              </a:spcBef>
              <a:spcAft>
                <a:spcPts val="1600"/>
              </a:spcAft>
              <a:buNone/>
            </a:pPr>
            <a:r>
              <a:t/>
            </a:r>
            <a:endParaRPr b="1" sz="3000">
              <a:solidFill>
                <a:schemeClr val="dk2"/>
              </a:solidFill>
              <a:latin typeface="Raleway"/>
              <a:ea typeface="Raleway"/>
              <a:cs typeface="Raleway"/>
              <a:sym typeface="Raleway"/>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9" name="Shape 69"/>
        <p:cNvGrpSpPr/>
        <p:nvPr/>
      </p:nvGrpSpPr>
      <p:grpSpPr>
        <a:xfrm>
          <a:off x="0" y="0"/>
          <a:ext cx="0" cy="0"/>
          <a:chOff x="0" y="0"/>
          <a:chExt cx="0" cy="0"/>
        </a:xfrm>
      </p:grpSpPr>
      <p:sp>
        <p:nvSpPr>
          <p:cNvPr id="70" name="Google Shape;70;p14"/>
          <p:cNvSpPr txBox="1"/>
          <p:nvPr>
            <p:ph type="title"/>
          </p:nvPr>
        </p:nvSpPr>
        <p:spPr>
          <a:xfrm>
            <a:off x="102000" y="1235400"/>
            <a:ext cx="4470000" cy="1533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Family mediation</a:t>
            </a:r>
            <a:endParaRPr/>
          </a:p>
        </p:txBody>
      </p:sp>
      <p:sp>
        <p:nvSpPr>
          <p:cNvPr id="71" name="Google Shape;71;p14"/>
          <p:cNvSpPr txBox="1"/>
          <p:nvPr>
            <p:ph idx="1" type="subTitle"/>
          </p:nvPr>
        </p:nvSpPr>
        <p:spPr>
          <a:xfrm>
            <a:off x="265500" y="2769001"/>
            <a:ext cx="4045200" cy="13455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family conflict</a:t>
            </a:r>
            <a:endParaRPr/>
          </a:p>
        </p:txBody>
      </p:sp>
      <p:sp>
        <p:nvSpPr>
          <p:cNvPr id="72" name="Google Shape;72;p14"/>
          <p:cNvSpPr txBox="1"/>
          <p:nvPr>
            <p:ph idx="2" type="body"/>
          </p:nvPr>
        </p:nvSpPr>
        <p:spPr>
          <a:xfrm>
            <a:off x="4735650" y="724200"/>
            <a:ext cx="4204500" cy="3695100"/>
          </a:xfrm>
          <a:prstGeom prst="rect">
            <a:avLst/>
          </a:prstGeom>
        </p:spPr>
        <p:txBody>
          <a:bodyPr anchorCtr="0" anchor="ctr" bIns="91425" lIns="91425" spcFirstLastPara="1" rIns="91425" wrap="square" tIns="91425">
            <a:noAutofit/>
          </a:bodyPr>
          <a:lstStyle/>
          <a:p>
            <a:pPr indent="0" lvl="0" marL="0" rtl="0" algn="just">
              <a:spcBef>
                <a:spcPts val="0"/>
              </a:spcBef>
              <a:spcAft>
                <a:spcPts val="1600"/>
              </a:spcAft>
              <a:buNone/>
            </a:pPr>
            <a:r>
              <a:rPr lang="en"/>
              <a:t>process in which those involved in family breakdown, whether or not they are a couple or other family members, appoint an impartial third person to assist them to communicate better and reach their own agreed and informed decisions concerning some, or all, of the issues relating to separation, divorce, children, finance or property by negotiation</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6" name="Shape 76"/>
        <p:cNvGrpSpPr/>
        <p:nvPr/>
      </p:nvGrpSpPr>
      <p:grpSpPr>
        <a:xfrm>
          <a:off x="0" y="0"/>
          <a:ext cx="0" cy="0"/>
          <a:chOff x="0" y="0"/>
          <a:chExt cx="0" cy="0"/>
        </a:xfrm>
      </p:grpSpPr>
      <p:sp>
        <p:nvSpPr>
          <p:cNvPr id="77" name="Google Shape;77;p15"/>
          <p:cNvSpPr txBox="1"/>
          <p:nvPr>
            <p:ph type="title"/>
          </p:nvPr>
        </p:nvSpPr>
        <p:spPr>
          <a:xfrm>
            <a:off x="311700" y="445025"/>
            <a:ext cx="8520600" cy="623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Family Mediation process</a:t>
            </a:r>
            <a:endParaRPr/>
          </a:p>
        </p:txBody>
      </p:sp>
      <p:sp>
        <p:nvSpPr>
          <p:cNvPr id="78" name="Google Shape;78;p15"/>
          <p:cNvSpPr/>
          <p:nvPr/>
        </p:nvSpPr>
        <p:spPr>
          <a:xfrm>
            <a:off x="432350" y="1304875"/>
            <a:ext cx="2469300" cy="607800"/>
          </a:xfrm>
          <a:prstGeom prst="homePlate">
            <a:avLst>
              <a:gd fmla="val 50000" name="adj"/>
            </a:avLst>
          </a:prstGeom>
          <a:solidFill>
            <a:schemeClr val="dk1"/>
          </a:solidFill>
          <a:ln>
            <a:noFill/>
          </a:ln>
        </p:spPr>
        <p:txBody>
          <a:bodyPr anchorCtr="0" anchor="ctr" bIns="121875" lIns="121875" spcFirstLastPara="1" rIns="121875" wrap="square" tIns="121875">
            <a:noAutofit/>
          </a:bodyPr>
          <a:lstStyle/>
          <a:p>
            <a:pPr indent="0" lvl="0" marL="0" rtl="0" algn="l">
              <a:spcBef>
                <a:spcPts val="0"/>
              </a:spcBef>
              <a:spcAft>
                <a:spcPts val="0"/>
              </a:spcAft>
              <a:buNone/>
            </a:pPr>
            <a:r>
              <a:t/>
            </a:r>
            <a:endParaRPr/>
          </a:p>
        </p:txBody>
      </p:sp>
      <p:sp>
        <p:nvSpPr>
          <p:cNvPr id="79" name="Google Shape;79;p15"/>
          <p:cNvSpPr txBox="1"/>
          <p:nvPr>
            <p:ph idx="4294967295" type="body"/>
          </p:nvPr>
        </p:nvSpPr>
        <p:spPr>
          <a:xfrm>
            <a:off x="432350" y="1451576"/>
            <a:ext cx="2257200" cy="314400"/>
          </a:xfrm>
          <a:prstGeom prst="rect">
            <a:avLst/>
          </a:prstGeom>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
                <a:solidFill>
                  <a:schemeClr val="lt1"/>
                </a:solidFill>
              </a:rPr>
              <a:t>Fact-finding process</a:t>
            </a:r>
            <a:endParaRPr>
              <a:solidFill>
                <a:schemeClr val="lt1"/>
              </a:solidFill>
            </a:endParaRPr>
          </a:p>
        </p:txBody>
      </p:sp>
      <p:sp>
        <p:nvSpPr>
          <p:cNvPr id="80" name="Google Shape;80;p15"/>
          <p:cNvSpPr txBox="1"/>
          <p:nvPr>
            <p:ph idx="4294967295" type="body"/>
          </p:nvPr>
        </p:nvSpPr>
        <p:spPr>
          <a:xfrm>
            <a:off x="432350" y="2070575"/>
            <a:ext cx="2471700" cy="2650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600"/>
              <a:t>Exploration procedure</a:t>
            </a:r>
            <a:endParaRPr b="1" sz="1600"/>
          </a:p>
          <a:p>
            <a:pPr indent="0" lvl="0" marL="0" rtl="0" algn="l">
              <a:spcBef>
                <a:spcPts val="800"/>
              </a:spcBef>
              <a:spcAft>
                <a:spcPts val="800"/>
              </a:spcAft>
              <a:buNone/>
            </a:pPr>
            <a:r>
              <a:rPr lang="en" sz="1600"/>
              <a:t>All the facts relevant to and revealing the interest of the participants in the conflict must be clarified and </a:t>
            </a:r>
            <a:r>
              <a:rPr lang="en" sz="1600"/>
              <a:t>systematized</a:t>
            </a:r>
            <a:endParaRPr sz="1600"/>
          </a:p>
        </p:txBody>
      </p:sp>
      <p:sp>
        <p:nvSpPr>
          <p:cNvPr id="81" name="Google Shape;81;p15"/>
          <p:cNvSpPr/>
          <p:nvPr/>
        </p:nvSpPr>
        <p:spPr>
          <a:xfrm>
            <a:off x="3044777" y="1304875"/>
            <a:ext cx="2760600" cy="607800"/>
          </a:xfrm>
          <a:prstGeom prst="chevron">
            <a:avLst>
              <a:gd fmla="val 50000" name="adj"/>
            </a:avLst>
          </a:prstGeom>
          <a:solidFill>
            <a:schemeClr val="dk1"/>
          </a:solidFill>
          <a:ln>
            <a:noFill/>
          </a:ln>
        </p:spPr>
        <p:txBody>
          <a:bodyPr anchorCtr="0" anchor="ctr" bIns="121875" lIns="121875" spcFirstLastPara="1" rIns="121875" wrap="square" tIns="121875">
            <a:noAutofit/>
          </a:bodyPr>
          <a:lstStyle/>
          <a:p>
            <a:pPr indent="0" lvl="0" marL="0" rtl="0" algn="l">
              <a:spcBef>
                <a:spcPts val="0"/>
              </a:spcBef>
              <a:spcAft>
                <a:spcPts val="0"/>
              </a:spcAft>
              <a:buNone/>
            </a:pPr>
            <a:r>
              <a:t/>
            </a:r>
            <a:endParaRPr/>
          </a:p>
        </p:txBody>
      </p:sp>
      <p:sp>
        <p:nvSpPr>
          <p:cNvPr id="82" name="Google Shape;82;p15"/>
          <p:cNvSpPr txBox="1"/>
          <p:nvPr>
            <p:ph idx="4294967295" type="body"/>
          </p:nvPr>
        </p:nvSpPr>
        <p:spPr>
          <a:xfrm>
            <a:off x="3336150" y="1451576"/>
            <a:ext cx="2257200" cy="314400"/>
          </a:xfrm>
          <a:prstGeom prst="rect">
            <a:avLst/>
          </a:prstGeom>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
                <a:solidFill>
                  <a:schemeClr val="lt1"/>
                </a:solidFill>
              </a:rPr>
              <a:t>Outlining agreed points</a:t>
            </a:r>
            <a:endParaRPr>
              <a:solidFill>
                <a:schemeClr val="lt1"/>
              </a:solidFill>
            </a:endParaRPr>
          </a:p>
        </p:txBody>
      </p:sp>
      <p:sp>
        <p:nvSpPr>
          <p:cNvPr id="83" name="Google Shape;83;p15"/>
          <p:cNvSpPr txBox="1"/>
          <p:nvPr>
            <p:ph idx="4294967295" type="body"/>
          </p:nvPr>
        </p:nvSpPr>
        <p:spPr>
          <a:xfrm>
            <a:off x="3336146" y="2070575"/>
            <a:ext cx="2471700" cy="2650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600"/>
              <a:t>Non-conflicting points</a:t>
            </a:r>
            <a:endParaRPr b="1" sz="1600"/>
          </a:p>
          <a:p>
            <a:pPr indent="0" lvl="0" marL="0" rtl="0" algn="just">
              <a:spcBef>
                <a:spcPts val="800"/>
              </a:spcBef>
              <a:spcAft>
                <a:spcPts val="0"/>
              </a:spcAft>
              <a:buNone/>
            </a:pPr>
            <a:r>
              <a:rPr lang="en" sz="1600"/>
              <a:t>Outlining the points on which there is no conflict;</a:t>
            </a:r>
            <a:endParaRPr sz="1600"/>
          </a:p>
          <a:p>
            <a:pPr indent="0" lvl="0" marL="0" rtl="0" algn="just">
              <a:spcBef>
                <a:spcPts val="800"/>
              </a:spcBef>
              <a:spcAft>
                <a:spcPts val="800"/>
              </a:spcAft>
              <a:buNone/>
            </a:pPr>
            <a:r>
              <a:rPr lang="en" sz="1600"/>
              <a:t>Paraphrasing the expressed positions in a neutral way and agreeable way</a:t>
            </a:r>
            <a:r>
              <a:rPr lang="en" sz="1600"/>
              <a:t> </a:t>
            </a:r>
            <a:endParaRPr sz="1600"/>
          </a:p>
        </p:txBody>
      </p:sp>
      <p:sp>
        <p:nvSpPr>
          <p:cNvPr id="84" name="Google Shape;84;p15"/>
          <p:cNvSpPr/>
          <p:nvPr/>
        </p:nvSpPr>
        <p:spPr>
          <a:xfrm>
            <a:off x="5948502" y="1304875"/>
            <a:ext cx="2760600" cy="607800"/>
          </a:xfrm>
          <a:prstGeom prst="chevron">
            <a:avLst>
              <a:gd fmla="val 50000" name="adj"/>
            </a:avLst>
          </a:prstGeom>
          <a:solidFill>
            <a:schemeClr val="dk1"/>
          </a:solidFill>
          <a:ln>
            <a:noFill/>
          </a:ln>
        </p:spPr>
        <p:txBody>
          <a:bodyPr anchorCtr="0" anchor="ctr" bIns="121875" lIns="121875" spcFirstLastPara="1" rIns="121875" wrap="square" tIns="121875">
            <a:noAutofit/>
          </a:bodyPr>
          <a:lstStyle/>
          <a:p>
            <a:pPr indent="0" lvl="0" marL="0" rtl="0" algn="l">
              <a:spcBef>
                <a:spcPts val="0"/>
              </a:spcBef>
              <a:spcAft>
                <a:spcPts val="0"/>
              </a:spcAft>
              <a:buNone/>
            </a:pPr>
            <a:r>
              <a:t/>
            </a:r>
            <a:endParaRPr/>
          </a:p>
        </p:txBody>
      </p:sp>
      <p:sp>
        <p:nvSpPr>
          <p:cNvPr id="85" name="Google Shape;85;p15"/>
          <p:cNvSpPr txBox="1"/>
          <p:nvPr>
            <p:ph idx="4294967295" type="body"/>
          </p:nvPr>
        </p:nvSpPr>
        <p:spPr>
          <a:xfrm>
            <a:off x="6254233" y="1451576"/>
            <a:ext cx="2257200" cy="314400"/>
          </a:xfrm>
          <a:prstGeom prst="rect">
            <a:avLst/>
          </a:prstGeom>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
                <a:solidFill>
                  <a:schemeClr val="lt1"/>
                </a:solidFill>
              </a:rPr>
              <a:t>Identifying problematic issues</a:t>
            </a:r>
            <a:endParaRPr>
              <a:solidFill>
                <a:schemeClr val="lt1"/>
              </a:solidFill>
            </a:endParaRPr>
          </a:p>
        </p:txBody>
      </p:sp>
      <p:sp>
        <p:nvSpPr>
          <p:cNvPr id="86" name="Google Shape;86;p15"/>
          <p:cNvSpPr txBox="1"/>
          <p:nvPr>
            <p:ph idx="4294967295" type="body"/>
          </p:nvPr>
        </p:nvSpPr>
        <p:spPr>
          <a:xfrm>
            <a:off x="6254226" y="2070575"/>
            <a:ext cx="2471700" cy="2650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600"/>
              <a:t>Conflicting points</a:t>
            </a:r>
            <a:endParaRPr b="1" sz="1600"/>
          </a:p>
          <a:p>
            <a:pPr indent="0" lvl="0" marL="0" rtl="0" algn="l">
              <a:spcBef>
                <a:spcPts val="800"/>
              </a:spcBef>
              <a:spcAft>
                <a:spcPts val="0"/>
              </a:spcAft>
              <a:buNone/>
            </a:pPr>
            <a:r>
              <a:rPr lang="en" sz="1600"/>
              <a:t>Outlining the issues on which the parties share a different understanding</a:t>
            </a:r>
            <a:endParaRPr sz="1600"/>
          </a:p>
          <a:p>
            <a:pPr indent="0" lvl="0" marL="0" rtl="0" algn="just">
              <a:spcBef>
                <a:spcPts val="800"/>
              </a:spcBef>
              <a:spcAft>
                <a:spcPts val="800"/>
              </a:spcAft>
              <a:buNone/>
            </a:pPr>
            <a:r>
              <a:rPr lang="en" sz="1600"/>
              <a:t>Summarizing</a:t>
            </a:r>
            <a:r>
              <a:rPr lang="en" sz="1600"/>
              <a:t> them in a neutral manner</a:t>
            </a:r>
            <a:endParaRPr sz="16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0" name="Shape 90"/>
        <p:cNvGrpSpPr/>
        <p:nvPr/>
      </p:nvGrpSpPr>
      <p:grpSpPr>
        <a:xfrm>
          <a:off x="0" y="0"/>
          <a:ext cx="0" cy="0"/>
          <a:chOff x="0" y="0"/>
          <a:chExt cx="0" cy="0"/>
        </a:xfrm>
      </p:grpSpPr>
      <p:sp>
        <p:nvSpPr>
          <p:cNvPr id="91" name="Google Shape;91;p16"/>
          <p:cNvSpPr txBox="1"/>
          <p:nvPr>
            <p:ph type="title"/>
          </p:nvPr>
        </p:nvSpPr>
        <p:spPr>
          <a:xfrm>
            <a:off x="311700" y="445025"/>
            <a:ext cx="8520600" cy="623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Family Mediation process</a:t>
            </a:r>
            <a:endParaRPr/>
          </a:p>
        </p:txBody>
      </p:sp>
      <p:sp>
        <p:nvSpPr>
          <p:cNvPr id="92" name="Google Shape;92;p16"/>
          <p:cNvSpPr/>
          <p:nvPr/>
        </p:nvSpPr>
        <p:spPr>
          <a:xfrm>
            <a:off x="432350" y="1304875"/>
            <a:ext cx="2469300" cy="607800"/>
          </a:xfrm>
          <a:prstGeom prst="homePlate">
            <a:avLst>
              <a:gd fmla="val 50000" name="adj"/>
            </a:avLst>
          </a:prstGeom>
          <a:solidFill>
            <a:schemeClr val="dk1"/>
          </a:solidFill>
          <a:ln>
            <a:noFill/>
          </a:ln>
        </p:spPr>
        <p:txBody>
          <a:bodyPr anchorCtr="0" anchor="ctr" bIns="121875" lIns="121875" spcFirstLastPara="1" rIns="121875" wrap="square" tIns="121875">
            <a:noAutofit/>
          </a:bodyPr>
          <a:lstStyle/>
          <a:p>
            <a:pPr indent="0" lvl="0" marL="0" rtl="0" algn="l">
              <a:spcBef>
                <a:spcPts val="0"/>
              </a:spcBef>
              <a:spcAft>
                <a:spcPts val="0"/>
              </a:spcAft>
              <a:buNone/>
            </a:pPr>
            <a:r>
              <a:t/>
            </a:r>
            <a:endParaRPr/>
          </a:p>
        </p:txBody>
      </p:sp>
      <p:sp>
        <p:nvSpPr>
          <p:cNvPr id="93" name="Google Shape;93;p16"/>
          <p:cNvSpPr txBox="1"/>
          <p:nvPr>
            <p:ph idx="4294967295" type="body"/>
          </p:nvPr>
        </p:nvSpPr>
        <p:spPr>
          <a:xfrm>
            <a:off x="432350" y="1451576"/>
            <a:ext cx="2257200" cy="314400"/>
          </a:xfrm>
          <a:prstGeom prst="rect">
            <a:avLst/>
          </a:prstGeom>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
                <a:solidFill>
                  <a:schemeClr val="lt1"/>
                </a:solidFill>
              </a:rPr>
              <a:t>Interests</a:t>
            </a:r>
            <a:endParaRPr>
              <a:solidFill>
                <a:schemeClr val="lt1"/>
              </a:solidFill>
            </a:endParaRPr>
          </a:p>
        </p:txBody>
      </p:sp>
      <p:sp>
        <p:nvSpPr>
          <p:cNvPr id="94" name="Google Shape;94;p16"/>
          <p:cNvSpPr txBox="1"/>
          <p:nvPr>
            <p:ph idx="4294967295" type="body"/>
          </p:nvPr>
        </p:nvSpPr>
        <p:spPr>
          <a:xfrm>
            <a:off x="432350" y="2070575"/>
            <a:ext cx="2471700" cy="2650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600"/>
              <a:t>Defining interests</a:t>
            </a:r>
            <a:endParaRPr b="1" sz="1600"/>
          </a:p>
          <a:p>
            <a:pPr indent="0" lvl="0" marL="0" rtl="0" algn="l">
              <a:spcBef>
                <a:spcPts val="800"/>
              </a:spcBef>
              <a:spcAft>
                <a:spcPts val="0"/>
              </a:spcAft>
              <a:buNone/>
            </a:pPr>
            <a:r>
              <a:rPr lang="en" sz="1600"/>
              <a:t>Determining the interests of the direct participants in the conflict and of those affected by conflict</a:t>
            </a:r>
            <a:endParaRPr sz="1600"/>
          </a:p>
          <a:p>
            <a:pPr indent="0" lvl="0" marL="0" rtl="0" algn="l">
              <a:spcBef>
                <a:spcPts val="800"/>
              </a:spcBef>
              <a:spcAft>
                <a:spcPts val="800"/>
              </a:spcAft>
              <a:buNone/>
            </a:pPr>
            <a:r>
              <a:rPr lang="en" sz="1600"/>
              <a:t>Coinciding those interests with the best interest of the child (if any)</a:t>
            </a:r>
            <a:endParaRPr sz="1600"/>
          </a:p>
        </p:txBody>
      </p:sp>
      <p:sp>
        <p:nvSpPr>
          <p:cNvPr id="95" name="Google Shape;95;p16"/>
          <p:cNvSpPr/>
          <p:nvPr/>
        </p:nvSpPr>
        <p:spPr>
          <a:xfrm>
            <a:off x="3044777" y="1304875"/>
            <a:ext cx="2760600" cy="607800"/>
          </a:xfrm>
          <a:prstGeom prst="chevron">
            <a:avLst>
              <a:gd fmla="val 50000" name="adj"/>
            </a:avLst>
          </a:prstGeom>
          <a:solidFill>
            <a:schemeClr val="dk1"/>
          </a:solidFill>
          <a:ln>
            <a:noFill/>
          </a:ln>
        </p:spPr>
        <p:txBody>
          <a:bodyPr anchorCtr="0" anchor="ctr" bIns="121875" lIns="121875" spcFirstLastPara="1" rIns="121875" wrap="square" tIns="121875">
            <a:noAutofit/>
          </a:bodyPr>
          <a:lstStyle/>
          <a:p>
            <a:pPr indent="0" lvl="0" marL="0" rtl="0" algn="l">
              <a:spcBef>
                <a:spcPts val="0"/>
              </a:spcBef>
              <a:spcAft>
                <a:spcPts val="0"/>
              </a:spcAft>
              <a:buNone/>
            </a:pPr>
            <a:r>
              <a:t/>
            </a:r>
            <a:endParaRPr/>
          </a:p>
        </p:txBody>
      </p:sp>
      <p:sp>
        <p:nvSpPr>
          <p:cNvPr id="96" name="Google Shape;96;p16"/>
          <p:cNvSpPr txBox="1"/>
          <p:nvPr>
            <p:ph idx="4294967295" type="body"/>
          </p:nvPr>
        </p:nvSpPr>
        <p:spPr>
          <a:xfrm>
            <a:off x="3336150" y="1451576"/>
            <a:ext cx="2257200" cy="314400"/>
          </a:xfrm>
          <a:prstGeom prst="rect">
            <a:avLst/>
          </a:prstGeom>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
                <a:solidFill>
                  <a:schemeClr val="lt1"/>
                </a:solidFill>
              </a:rPr>
              <a:t>Set of potential solutions</a:t>
            </a:r>
            <a:endParaRPr>
              <a:solidFill>
                <a:schemeClr val="lt1"/>
              </a:solidFill>
            </a:endParaRPr>
          </a:p>
        </p:txBody>
      </p:sp>
      <p:sp>
        <p:nvSpPr>
          <p:cNvPr id="97" name="Google Shape;97;p16"/>
          <p:cNvSpPr txBox="1"/>
          <p:nvPr>
            <p:ph idx="4294967295" type="body"/>
          </p:nvPr>
        </p:nvSpPr>
        <p:spPr>
          <a:xfrm>
            <a:off x="3336146" y="2070575"/>
            <a:ext cx="2471700" cy="2650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600"/>
              <a:t>Brainstorming</a:t>
            </a:r>
            <a:endParaRPr b="1" sz="1600"/>
          </a:p>
          <a:p>
            <a:pPr indent="0" lvl="0" marL="0" rtl="0" algn="l">
              <a:spcBef>
                <a:spcPts val="800"/>
              </a:spcBef>
              <a:spcAft>
                <a:spcPts val="0"/>
              </a:spcAft>
              <a:buNone/>
            </a:pPr>
            <a:r>
              <a:rPr lang="en" sz="1600"/>
              <a:t>Generation of possible solutions;</a:t>
            </a:r>
            <a:endParaRPr sz="1600"/>
          </a:p>
          <a:p>
            <a:pPr indent="0" lvl="0" marL="0" rtl="0" algn="just">
              <a:spcBef>
                <a:spcPts val="800"/>
              </a:spcBef>
              <a:spcAft>
                <a:spcPts val="800"/>
              </a:spcAft>
              <a:buNone/>
            </a:pPr>
            <a:r>
              <a:rPr lang="en" sz="1600"/>
              <a:t>Common assessment of the proposals made in light of the outlines interests</a:t>
            </a:r>
            <a:endParaRPr sz="1600"/>
          </a:p>
        </p:txBody>
      </p:sp>
      <p:sp>
        <p:nvSpPr>
          <p:cNvPr id="98" name="Google Shape;98;p16"/>
          <p:cNvSpPr/>
          <p:nvPr/>
        </p:nvSpPr>
        <p:spPr>
          <a:xfrm>
            <a:off x="5948502" y="1304875"/>
            <a:ext cx="2760600" cy="607800"/>
          </a:xfrm>
          <a:prstGeom prst="chevron">
            <a:avLst>
              <a:gd fmla="val 50000" name="adj"/>
            </a:avLst>
          </a:prstGeom>
          <a:solidFill>
            <a:schemeClr val="dk1"/>
          </a:solidFill>
          <a:ln>
            <a:noFill/>
          </a:ln>
        </p:spPr>
        <p:txBody>
          <a:bodyPr anchorCtr="0" anchor="ctr" bIns="121875" lIns="121875" spcFirstLastPara="1" rIns="121875" wrap="square" tIns="121875">
            <a:noAutofit/>
          </a:bodyPr>
          <a:lstStyle/>
          <a:p>
            <a:pPr indent="0" lvl="0" marL="0" rtl="0" algn="l">
              <a:spcBef>
                <a:spcPts val="0"/>
              </a:spcBef>
              <a:spcAft>
                <a:spcPts val="0"/>
              </a:spcAft>
              <a:buNone/>
            </a:pPr>
            <a:r>
              <a:t/>
            </a:r>
            <a:endParaRPr/>
          </a:p>
        </p:txBody>
      </p:sp>
      <p:sp>
        <p:nvSpPr>
          <p:cNvPr id="99" name="Google Shape;99;p16"/>
          <p:cNvSpPr txBox="1"/>
          <p:nvPr>
            <p:ph idx="4294967295" type="body"/>
          </p:nvPr>
        </p:nvSpPr>
        <p:spPr>
          <a:xfrm>
            <a:off x="6254233" y="1451576"/>
            <a:ext cx="2257200" cy="314400"/>
          </a:xfrm>
          <a:prstGeom prst="rect">
            <a:avLst/>
          </a:prstGeom>
        </p:spPr>
        <p:txBody>
          <a:bodyPr anchorCtr="0" anchor="ctr" bIns="91425" lIns="91425" spcFirstLastPara="1" rIns="91425" wrap="square" tIns="91425">
            <a:noAutofit/>
          </a:bodyPr>
          <a:lstStyle/>
          <a:p>
            <a:pPr indent="0" lvl="0" marL="0" rtl="0" algn="l">
              <a:lnSpc>
                <a:spcPct val="100000"/>
              </a:lnSpc>
              <a:spcBef>
                <a:spcPts val="0"/>
              </a:spcBef>
              <a:spcAft>
                <a:spcPts val="0"/>
              </a:spcAft>
              <a:buNone/>
            </a:pPr>
            <a:r>
              <a:rPr lang="en">
                <a:solidFill>
                  <a:schemeClr val="lt1"/>
                </a:solidFill>
              </a:rPr>
              <a:t>Settlement</a:t>
            </a:r>
            <a:endParaRPr>
              <a:solidFill>
                <a:schemeClr val="lt1"/>
              </a:solidFill>
            </a:endParaRPr>
          </a:p>
        </p:txBody>
      </p:sp>
      <p:sp>
        <p:nvSpPr>
          <p:cNvPr id="100" name="Google Shape;100;p16"/>
          <p:cNvSpPr txBox="1"/>
          <p:nvPr>
            <p:ph idx="4294967295" type="body"/>
          </p:nvPr>
        </p:nvSpPr>
        <p:spPr>
          <a:xfrm>
            <a:off x="6254226" y="2070575"/>
            <a:ext cx="2471700" cy="2650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600"/>
              <a:t>Adopting an agreeable solution</a:t>
            </a:r>
            <a:endParaRPr b="1" sz="1600"/>
          </a:p>
          <a:p>
            <a:pPr indent="0" lvl="0" marL="0" rtl="0" algn="just">
              <a:spcBef>
                <a:spcPts val="800"/>
              </a:spcBef>
              <a:spcAft>
                <a:spcPts val="0"/>
              </a:spcAft>
              <a:buClr>
                <a:schemeClr val="dk2"/>
              </a:buClr>
              <a:buSzPts val="1100"/>
              <a:buFont typeface="Arial"/>
              <a:buNone/>
            </a:pPr>
            <a:r>
              <a:rPr lang="en" sz="1600"/>
              <a:t>Choosing an option deemed equally acceptable by both parties</a:t>
            </a:r>
            <a:endParaRPr sz="1600"/>
          </a:p>
          <a:p>
            <a:pPr indent="0" lvl="0" marL="0" rtl="0" algn="just">
              <a:spcBef>
                <a:spcPts val="800"/>
              </a:spcBef>
              <a:spcAft>
                <a:spcPts val="800"/>
              </a:spcAft>
              <a:buNone/>
            </a:pPr>
            <a:r>
              <a:rPr lang="en" sz="1600"/>
              <a:t>Defining parties’ commitment to its implementation</a:t>
            </a:r>
            <a:endParaRPr sz="16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4" name="Shape 104"/>
        <p:cNvGrpSpPr/>
        <p:nvPr/>
      </p:nvGrpSpPr>
      <p:grpSpPr>
        <a:xfrm>
          <a:off x="0" y="0"/>
          <a:ext cx="0" cy="0"/>
          <a:chOff x="0" y="0"/>
          <a:chExt cx="0" cy="0"/>
        </a:xfrm>
      </p:grpSpPr>
      <p:sp>
        <p:nvSpPr>
          <p:cNvPr id="105" name="Google Shape;105;p17"/>
          <p:cNvSpPr txBox="1"/>
          <p:nvPr>
            <p:ph type="title"/>
          </p:nvPr>
        </p:nvSpPr>
        <p:spPr>
          <a:xfrm>
            <a:off x="485875" y="1714500"/>
            <a:ext cx="8183700" cy="785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ENHANCEMENT TOOLS</a:t>
            </a:r>
            <a:endParaRPr/>
          </a:p>
        </p:txBody>
      </p:sp>
      <p:sp>
        <p:nvSpPr>
          <p:cNvPr id="106" name="Google Shape;106;p17"/>
          <p:cNvSpPr txBox="1"/>
          <p:nvPr/>
        </p:nvSpPr>
        <p:spPr>
          <a:xfrm>
            <a:off x="200100" y="2640425"/>
            <a:ext cx="8774400" cy="30000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lang="en" sz="2000">
                <a:solidFill>
                  <a:srgbClr val="FFFFFF"/>
                </a:solidFill>
                <a:latin typeface="Source Sans Pro Light"/>
                <a:ea typeface="Source Sans Pro Light"/>
                <a:cs typeface="Source Sans Pro Light"/>
                <a:sym typeface="Source Sans Pro Light"/>
              </a:rPr>
              <a:t>§ Involvement and private meeting with the child as part of the mediation process, within which the same rules of confidentiality and neutrality apply;</a:t>
            </a:r>
            <a:endParaRPr sz="2000">
              <a:solidFill>
                <a:srgbClr val="FFFFFF"/>
              </a:solidFill>
              <a:latin typeface="Source Sans Pro Light"/>
              <a:ea typeface="Source Sans Pro Light"/>
              <a:cs typeface="Source Sans Pro Light"/>
              <a:sym typeface="Source Sans Pro Light"/>
            </a:endParaRPr>
          </a:p>
          <a:p>
            <a:pPr indent="0" lvl="0" marL="0" rtl="0" algn="just">
              <a:spcBef>
                <a:spcPts val="0"/>
              </a:spcBef>
              <a:spcAft>
                <a:spcPts val="0"/>
              </a:spcAft>
              <a:buNone/>
            </a:pPr>
            <a:r>
              <a:rPr lang="en" sz="2000">
                <a:solidFill>
                  <a:srgbClr val="FFFFFF"/>
                </a:solidFill>
                <a:latin typeface="Source Sans Pro Light"/>
                <a:ea typeface="Source Sans Pro Light"/>
                <a:cs typeface="Source Sans Pro Light"/>
                <a:sym typeface="Source Sans Pro Light"/>
              </a:rPr>
              <a:t>§ Detailed and in-depth study of the interests of each parent and determination of their degree of polarization;</a:t>
            </a:r>
            <a:endParaRPr sz="2000">
              <a:solidFill>
                <a:srgbClr val="FFFFFF"/>
              </a:solidFill>
              <a:latin typeface="Source Sans Pro Light"/>
              <a:ea typeface="Source Sans Pro Light"/>
              <a:cs typeface="Source Sans Pro Light"/>
              <a:sym typeface="Source Sans Pro Light"/>
            </a:endParaRPr>
          </a:p>
          <a:p>
            <a:pPr indent="0" lvl="0" marL="0" rtl="0" algn="just">
              <a:spcBef>
                <a:spcPts val="0"/>
              </a:spcBef>
              <a:spcAft>
                <a:spcPts val="0"/>
              </a:spcAft>
              <a:buNone/>
            </a:pPr>
            <a:r>
              <a:rPr lang="en" sz="2000">
                <a:solidFill>
                  <a:srgbClr val="FFFFFF"/>
                </a:solidFill>
                <a:latin typeface="Source Sans Pro Light"/>
                <a:ea typeface="Source Sans Pro Light"/>
                <a:cs typeface="Source Sans Pro Light"/>
                <a:sym typeface="Source Sans Pro Light"/>
              </a:rPr>
              <a:t>§ Providing or directing additional therapies or preparatory courses required by the parties before the formal initiation of a mediation procedure to establish a form of shared parenting;</a:t>
            </a:r>
            <a:endParaRPr sz="2000">
              <a:solidFill>
                <a:srgbClr val="FFFFFF"/>
              </a:solidFill>
              <a:latin typeface="Source Sans Pro Light"/>
              <a:ea typeface="Source Sans Pro Light"/>
              <a:cs typeface="Source Sans Pro Light"/>
              <a:sym typeface="Source Sans Pro Light"/>
            </a:endParaRPr>
          </a:p>
          <a:p>
            <a:pPr indent="0" lvl="0" marL="0" rtl="0" algn="just">
              <a:spcBef>
                <a:spcPts val="0"/>
              </a:spcBef>
              <a:spcAft>
                <a:spcPts val="0"/>
              </a:spcAft>
              <a:buNone/>
            </a:pPr>
            <a:r>
              <a:t/>
            </a:r>
            <a:endParaRPr sz="1800">
              <a:solidFill>
                <a:srgbClr val="FFFFFF"/>
              </a:solidFill>
              <a:latin typeface="Source Sans Pro Light"/>
              <a:ea typeface="Source Sans Pro Light"/>
              <a:cs typeface="Source Sans Pro Light"/>
              <a:sym typeface="Source Sans Pro Light"/>
            </a:endParaRPr>
          </a:p>
          <a:p>
            <a:pPr indent="0" lvl="0" marL="0" rtl="0" algn="just">
              <a:spcBef>
                <a:spcPts val="0"/>
              </a:spcBef>
              <a:spcAft>
                <a:spcPts val="0"/>
              </a:spcAft>
              <a:buNone/>
            </a:pPr>
            <a:r>
              <a:t/>
            </a:r>
            <a:endParaRPr sz="1800">
              <a:solidFill>
                <a:srgbClr val="FFFFFF"/>
              </a:solidFill>
              <a:latin typeface="Source Sans Pro Light"/>
              <a:ea typeface="Source Sans Pro Light"/>
              <a:cs typeface="Source Sans Pro Light"/>
              <a:sym typeface="Source Sans Pro Light"/>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0" name="Shape 110"/>
        <p:cNvGrpSpPr/>
        <p:nvPr/>
      </p:nvGrpSpPr>
      <p:grpSpPr>
        <a:xfrm>
          <a:off x="0" y="0"/>
          <a:ext cx="0" cy="0"/>
          <a:chOff x="0" y="0"/>
          <a:chExt cx="0" cy="0"/>
        </a:xfrm>
      </p:grpSpPr>
      <p:sp>
        <p:nvSpPr>
          <p:cNvPr id="111" name="Google Shape;111;p18"/>
          <p:cNvSpPr txBox="1"/>
          <p:nvPr>
            <p:ph type="title"/>
          </p:nvPr>
        </p:nvSpPr>
        <p:spPr>
          <a:xfrm>
            <a:off x="485875" y="1714500"/>
            <a:ext cx="8183700" cy="785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ENHANCEMENT TOOLS</a:t>
            </a:r>
            <a:endParaRPr/>
          </a:p>
        </p:txBody>
      </p:sp>
      <p:sp>
        <p:nvSpPr>
          <p:cNvPr id="112" name="Google Shape;112;p18"/>
          <p:cNvSpPr txBox="1"/>
          <p:nvPr/>
        </p:nvSpPr>
        <p:spPr>
          <a:xfrm>
            <a:off x="200100" y="2701475"/>
            <a:ext cx="8728500" cy="30000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lang="en" sz="2000">
                <a:solidFill>
                  <a:srgbClr val="FFFFFF"/>
                </a:solidFill>
                <a:latin typeface="Source Sans Pro Light"/>
                <a:ea typeface="Source Sans Pro Light"/>
                <a:cs typeface="Source Sans Pro Light"/>
                <a:sym typeface="Source Sans Pro Light"/>
              </a:rPr>
              <a:t>§ Deferring the parents’ focus on their principle assertions, usually based on a given theoretical statement, and directing them to the specificity of the actual needs of their children;</a:t>
            </a:r>
            <a:endParaRPr sz="2000">
              <a:solidFill>
                <a:srgbClr val="FFFFFF"/>
              </a:solidFill>
              <a:latin typeface="Source Sans Pro Light"/>
              <a:ea typeface="Source Sans Pro Light"/>
              <a:cs typeface="Source Sans Pro Light"/>
              <a:sym typeface="Source Sans Pro Light"/>
            </a:endParaRPr>
          </a:p>
          <a:p>
            <a:pPr indent="0" lvl="0" marL="0" rtl="0" algn="just">
              <a:spcBef>
                <a:spcPts val="0"/>
              </a:spcBef>
              <a:spcAft>
                <a:spcPts val="0"/>
              </a:spcAft>
              <a:buNone/>
            </a:pPr>
            <a:r>
              <a:rPr lang="en" sz="2000">
                <a:solidFill>
                  <a:srgbClr val="FFFFFF"/>
                </a:solidFill>
                <a:latin typeface="Source Sans Pro Light"/>
                <a:ea typeface="Source Sans Pro Light"/>
                <a:cs typeface="Source Sans Pro Light"/>
                <a:sym typeface="Source Sans Pro Light"/>
              </a:rPr>
              <a:t>§ Enhanced use of the mediation reality test technique on the basis of which an objective assessment of the different options for finding a solution between the parties generated in the process is given.</a:t>
            </a:r>
            <a:endParaRPr sz="2000">
              <a:solidFill>
                <a:srgbClr val="FFFFFF"/>
              </a:solidFill>
              <a:latin typeface="Source Sans Pro Light"/>
              <a:ea typeface="Source Sans Pro Light"/>
              <a:cs typeface="Source Sans Pro Light"/>
              <a:sym typeface="Source Sans Pro Light"/>
            </a:endParaRPr>
          </a:p>
          <a:p>
            <a:pPr indent="0" lvl="0" marL="0" rtl="0" algn="just">
              <a:spcBef>
                <a:spcPts val="0"/>
              </a:spcBef>
              <a:spcAft>
                <a:spcPts val="0"/>
              </a:spcAft>
              <a:buNone/>
            </a:pPr>
            <a:r>
              <a:t/>
            </a:r>
            <a:endParaRPr sz="1800">
              <a:solidFill>
                <a:srgbClr val="FFFFFF"/>
              </a:solidFill>
              <a:latin typeface="Source Sans Pro Light"/>
              <a:ea typeface="Source Sans Pro Light"/>
              <a:cs typeface="Source Sans Pro Light"/>
              <a:sym typeface="Source Sans Pro Light"/>
            </a:endParaRPr>
          </a:p>
          <a:p>
            <a:pPr indent="0" lvl="0" marL="0" rtl="0" algn="just">
              <a:spcBef>
                <a:spcPts val="0"/>
              </a:spcBef>
              <a:spcAft>
                <a:spcPts val="0"/>
              </a:spcAft>
              <a:buNone/>
            </a:pPr>
            <a:r>
              <a:t/>
            </a:r>
            <a:endParaRPr sz="1800">
              <a:solidFill>
                <a:srgbClr val="FFFFFF"/>
              </a:solidFill>
              <a:latin typeface="Source Sans Pro Light"/>
              <a:ea typeface="Source Sans Pro Light"/>
              <a:cs typeface="Source Sans Pro Light"/>
              <a:sym typeface="Source Sans Pro Light"/>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6" name="Shape 116"/>
        <p:cNvGrpSpPr/>
        <p:nvPr/>
      </p:nvGrpSpPr>
      <p:grpSpPr>
        <a:xfrm>
          <a:off x="0" y="0"/>
          <a:ext cx="0" cy="0"/>
          <a:chOff x="0" y="0"/>
          <a:chExt cx="0" cy="0"/>
        </a:xfrm>
      </p:grpSpPr>
      <p:sp>
        <p:nvSpPr>
          <p:cNvPr id="117" name="Google Shape;117;p19"/>
          <p:cNvSpPr txBox="1"/>
          <p:nvPr>
            <p:ph type="title"/>
          </p:nvPr>
        </p:nvSpPr>
        <p:spPr>
          <a:xfrm>
            <a:off x="311700" y="445025"/>
            <a:ext cx="8520600" cy="6234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The aim of family mediation when a relationship is broken</a:t>
            </a:r>
            <a:endParaRPr/>
          </a:p>
        </p:txBody>
      </p:sp>
      <p:grpSp>
        <p:nvGrpSpPr>
          <p:cNvPr id="118" name="Google Shape;118;p19"/>
          <p:cNvGrpSpPr/>
          <p:nvPr/>
        </p:nvGrpSpPr>
        <p:grpSpPr>
          <a:xfrm>
            <a:off x="2918150" y="1746599"/>
            <a:ext cx="4160200" cy="531900"/>
            <a:chOff x="2918150" y="1746599"/>
            <a:chExt cx="4160200" cy="531900"/>
          </a:xfrm>
        </p:grpSpPr>
        <p:cxnSp>
          <p:nvCxnSpPr>
            <p:cNvPr id="119" name="Google Shape;119;p19"/>
            <p:cNvCxnSpPr>
              <a:stCxn id="120" idx="2"/>
              <a:endCxn id="121" idx="0"/>
            </p:cNvCxnSpPr>
            <p:nvPr/>
          </p:nvCxnSpPr>
          <p:spPr>
            <a:xfrm flipH="1">
              <a:off x="2918150" y="1746599"/>
              <a:ext cx="1953600" cy="531900"/>
            </a:xfrm>
            <a:prstGeom prst="bentConnector2">
              <a:avLst/>
            </a:prstGeom>
            <a:noFill/>
            <a:ln cap="flat" cmpd="sng" w="9525">
              <a:solidFill>
                <a:schemeClr val="lt2"/>
              </a:solidFill>
              <a:prstDash val="solid"/>
              <a:round/>
              <a:headEnd len="sm" w="sm" type="none"/>
              <a:tailEnd len="sm" w="sm" type="none"/>
            </a:ln>
          </p:spPr>
        </p:cxnSp>
        <p:cxnSp>
          <p:nvCxnSpPr>
            <p:cNvPr id="122" name="Google Shape;122;p19"/>
            <p:cNvCxnSpPr>
              <a:stCxn id="120" idx="2"/>
              <a:endCxn id="123" idx="0"/>
            </p:cNvCxnSpPr>
            <p:nvPr/>
          </p:nvCxnSpPr>
          <p:spPr>
            <a:xfrm>
              <a:off x="4871850" y="1746599"/>
              <a:ext cx="2206500" cy="531900"/>
            </a:xfrm>
            <a:prstGeom prst="bentConnector2">
              <a:avLst/>
            </a:prstGeom>
            <a:noFill/>
            <a:ln cap="flat" cmpd="sng" w="9525">
              <a:solidFill>
                <a:schemeClr val="lt2"/>
              </a:solidFill>
              <a:prstDash val="solid"/>
              <a:round/>
              <a:headEnd len="sm" w="sm" type="none"/>
              <a:tailEnd len="sm" w="sm" type="none"/>
            </a:ln>
          </p:spPr>
        </p:cxnSp>
      </p:grpSp>
      <p:sp>
        <p:nvSpPr>
          <p:cNvPr id="124" name="Google Shape;124;p19"/>
          <p:cNvSpPr/>
          <p:nvPr/>
        </p:nvSpPr>
        <p:spPr>
          <a:xfrm>
            <a:off x="2194905" y="2278501"/>
            <a:ext cx="1449300" cy="697200"/>
          </a:xfrm>
          <a:prstGeom prst="rect">
            <a:avLst/>
          </a:prstGeom>
          <a:noFill/>
          <a:ln cap="flat" cmpd="sng" w="9525">
            <a:solidFill>
              <a:schemeClr val="dk1"/>
            </a:solidFill>
            <a:prstDash val="solid"/>
            <a:round/>
            <a:headEnd len="sm" w="sm" type="none"/>
            <a:tailEnd len="sm" w="sm" type="none"/>
          </a:ln>
        </p:spPr>
        <p:txBody>
          <a:bodyPr anchorCtr="0" anchor="b"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19"/>
          <p:cNvSpPr/>
          <p:nvPr/>
        </p:nvSpPr>
        <p:spPr>
          <a:xfrm>
            <a:off x="2193500" y="2278499"/>
            <a:ext cx="1449300" cy="3084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 name="Google Shape;125;p19"/>
          <p:cNvSpPr txBox="1"/>
          <p:nvPr>
            <p:ph idx="4294967295" type="body"/>
          </p:nvPr>
        </p:nvSpPr>
        <p:spPr>
          <a:xfrm>
            <a:off x="2040200" y="2337750"/>
            <a:ext cx="1755900" cy="189900"/>
          </a:xfrm>
          <a:prstGeom prst="rect">
            <a:avLst/>
          </a:prstGeom>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b="1" lang="en" sz="1400">
                <a:solidFill>
                  <a:schemeClr val="lt1"/>
                </a:solidFill>
              </a:rPr>
              <a:t>COMMUNICATION</a:t>
            </a:r>
            <a:endParaRPr b="1" sz="1400">
              <a:solidFill>
                <a:schemeClr val="lt1"/>
              </a:solidFill>
            </a:endParaRPr>
          </a:p>
        </p:txBody>
      </p:sp>
      <p:grpSp>
        <p:nvGrpSpPr>
          <p:cNvPr id="126" name="Google Shape;126;p19"/>
          <p:cNvGrpSpPr/>
          <p:nvPr/>
        </p:nvGrpSpPr>
        <p:grpSpPr>
          <a:xfrm>
            <a:off x="1256055" y="2975701"/>
            <a:ext cx="3327300" cy="531900"/>
            <a:chOff x="1256055" y="2975701"/>
            <a:chExt cx="3327300" cy="531900"/>
          </a:xfrm>
        </p:grpSpPr>
        <p:cxnSp>
          <p:nvCxnSpPr>
            <p:cNvPr id="127" name="Google Shape;127;p19"/>
            <p:cNvCxnSpPr>
              <a:stCxn id="124" idx="2"/>
              <a:endCxn id="128" idx="0"/>
            </p:cNvCxnSpPr>
            <p:nvPr/>
          </p:nvCxnSpPr>
          <p:spPr>
            <a:xfrm>
              <a:off x="2919555" y="2975701"/>
              <a:ext cx="0" cy="531900"/>
            </a:xfrm>
            <a:prstGeom prst="straightConnector1">
              <a:avLst/>
            </a:prstGeom>
            <a:noFill/>
            <a:ln cap="flat" cmpd="sng" w="9525">
              <a:solidFill>
                <a:schemeClr val="lt2"/>
              </a:solidFill>
              <a:prstDash val="solid"/>
              <a:round/>
              <a:headEnd len="sm" w="sm" type="none"/>
              <a:tailEnd len="sm" w="sm" type="none"/>
            </a:ln>
          </p:spPr>
        </p:cxnSp>
        <p:cxnSp>
          <p:nvCxnSpPr>
            <p:cNvPr id="129" name="Google Shape;129;p19"/>
            <p:cNvCxnSpPr>
              <a:stCxn id="124" idx="2"/>
              <a:endCxn id="130" idx="0"/>
            </p:cNvCxnSpPr>
            <p:nvPr/>
          </p:nvCxnSpPr>
          <p:spPr>
            <a:xfrm rot="5400000">
              <a:off x="1821855" y="2409901"/>
              <a:ext cx="531900" cy="1663500"/>
            </a:xfrm>
            <a:prstGeom prst="bentConnector3">
              <a:avLst>
                <a:gd fmla="val 50012" name="adj1"/>
              </a:avLst>
            </a:prstGeom>
            <a:noFill/>
            <a:ln cap="flat" cmpd="sng" w="9525">
              <a:solidFill>
                <a:schemeClr val="lt2"/>
              </a:solidFill>
              <a:prstDash val="solid"/>
              <a:round/>
              <a:headEnd len="sm" w="sm" type="none"/>
              <a:tailEnd len="sm" w="sm" type="none"/>
            </a:ln>
          </p:spPr>
        </p:cxnSp>
        <p:cxnSp>
          <p:nvCxnSpPr>
            <p:cNvPr id="131" name="Google Shape;131;p19"/>
            <p:cNvCxnSpPr>
              <a:stCxn id="124" idx="2"/>
              <a:endCxn id="132" idx="0"/>
            </p:cNvCxnSpPr>
            <p:nvPr/>
          </p:nvCxnSpPr>
          <p:spPr>
            <a:xfrm flipH="1" rot="-5400000">
              <a:off x="3485505" y="2409751"/>
              <a:ext cx="531900" cy="1663800"/>
            </a:xfrm>
            <a:prstGeom prst="bentConnector3">
              <a:avLst>
                <a:gd fmla="val 50012" name="adj1"/>
              </a:avLst>
            </a:prstGeom>
            <a:noFill/>
            <a:ln cap="flat" cmpd="sng" w="9525">
              <a:solidFill>
                <a:schemeClr val="lt2"/>
              </a:solidFill>
              <a:prstDash val="solid"/>
              <a:round/>
              <a:headEnd len="sm" w="sm" type="none"/>
              <a:tailEnd len="sm" w="sm" type="none"/>
            </a:ln>
          </p:spPr>
        </p:cxnSp>
      </p:grpSp>
      <p:sp>
        <p:nvSpPr>
          <p:cNvPr id="133" name="Google Shape;133;p19"/>
          <p:cNvSpPr/>
          <p:nvPr/>
        </p:nvSpPr>
        <p:spPr>
          <a:xfrm>
            <a:off x="531436" y="3508068"/>
            <a:ext cx="1449300" cy="697500"/>
          </a:xfrm>
          <a:prstGeom prst="rect">
            <a:avLst/>
          </a:prstGeom>
          <a:noFill/>
          <a:ln cap="flat" cmpd="sng" w="9525">
            <a:solidFill>
              <a:schemeClr val="dk1"/>
            </a:solidFill>
            <a:prstDash val="solid"/>
            <a:round/>
            <a:headEnd len="sm" w="sm" type="none"/>
            <a:tailEnd len="sm" w="sm" type="none"/>
          </a:ln>
        </p:spPr>
        <p:txBody>
          <a:bodyPr anchorCtr="0" anchor="b"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19"/>
          <p:cNvSpPr/>
          <p:nvPr/>
        </p:nvSpPr>
        <p:spPr>
          <a:xfrm>
            <a:off x="531450" y="3507724"/>
            <a:ext cx="1449300" cy="3084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19"/>
          <p:cNvSpPr txBox="1"/>
          <p:nvPr>
            <p:ph idx="4294967295" type="body"/>
          </p:nvPr>
        </p:nvSpPr>
        <p:spPr>
          <a:xfrm>
            <a:off x="531750" y="3566975"/>
            <a:ext cx="1449000" cy="189900"/>
          </a:xfrm>
          <a:prstGeom prst="rect">
            <a:avLst/>
          </a:prstGeom>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lang="en" sz="2000">
                <a:solidFill>
                  <a:schemeClr val="lt1"/>
                </a:solidFill>
              </a:rPr>
              <a:t>Stress</a:t>
            </a:r>
            <a:endParaRPr sz="2000">
              <a:solidFill>
                <a:schemeClr val="lt1"/>
              </a:solidFill>
            </a:endParaRPr>
          </a:p>
        </p:txBody>
      </p:sp>
      <p:sp>
        <p:nvSpPr>
          <p:cNvPr id="135" name="Google Shape;135;p19"/>
          <p:cNvSpPr txBox="1"/>
          <p:nvPr>
            <p:ph idx="4294967295" type="body"/>
          </p:nvPr>
        </p:nvSpPr>
        <p:spPr>
          <a:xfrm>
            <a:off x="531738" y="3917738"/>
            <a:ext cx="1449000" cy="189900"/>
          </a:xfrm>
          <a:prstGeom prst="rect">
            <a:avLst/>
          </a:prstGeom>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b="1" lang="en" sz="1500">
                <a:solidFill>
                  <a:schemeClr val="dk1"/>
                </a:solidFill>
              </a:rPr>
              <a:t>Minimises stress</a:t>
            </a:r>
            <a:endParaRPr b="1" sz="1500">
              <a:solidFill>
                <a:schemeClr val="dk1"/>
              </a:solidFill>
            </a:endParaRPr>
          </a:p>
        </p:txBody>
      </p:sp>
      <p:sp>
        <p:nvSpPr>
          <p:cNvPr id="136" name="Google Shape;136;p19"/>
          <p:cNvSpPr/>
          <p:nvPr/>
        </p:nvSpPr>
        <p:spPr>
          <a:xfrm>
            <a:off x="2194998" y="3508068"/>
            <a:ext cx="1449300" cy="697500"/>
          </a:xfrm>
          <a:prstGeom prst="rect">
            <a:avLst/>
          </a:prstGeom>
          <a:noFill/>
          <a:ln cap="flat" cmpd="sng" w="9525">
            <a:solidFill>
              <a:schemeClr val="dk1"/>
            </a:solidFill>
            <a:prstDash val="solid"/>
            <a:round/>
            <a:headEnd len="sm" w="sm" type="none"/>
            <a:tailEnd len="sm" w="sm" type="none"/>
          </a:ln>
        </p:spPr>
        <p:txBody>
          <a:bodyPr anchorCtr="0" anchor="b"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19"/>
          <p:cNvSpPr/>
          <p:nvPr/>
        </p:nvSpPr>
        <p:spPr>
          <a:xfrm>
            <a:off x="2195013" y="3507724"/>
            <a:ext cx="1449300" cy="3084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19"/>
          <p:cNvSpPr txBox="1"/>
          <p:nvPr>
            <p:ph idx="4294967295" type="body"/>
          </p:nvPr>
        </p:nvSpPr>
        <p:spPr>
          <a:xfrm>
            <a:off x="2195138" y="3566975"/>
            <a:ext cx="1449000" cy="189900"/>
          </a:xfrm>
          <a:prstGeom prst="rect">
            <a:avLst/>
          </a:prstGeom>
        </p:spPr>
        <p:txBody>
          <a:bodyPr anchorCtr="0" anchor="ctr" bIns="91425" lIns="91425" spcFirstLastPara="1" rIns="91425" wrap="square" tIns="91425">
            <a:noAutofit/>
          </a:bodyPr>
          <a:lstStyle/>
          <a:p>
            <a:pPr indent="0" lvl="0" marL="0" rtl="0" algn="l">
              <a:lnSpc>
                <a:spcPct val="100000"/>
              </a:lnSpc>
              <a:spcBef>
                <a:spcPts val="0"/>
              </a:spcBef>
              <a:spcAft>
                <a:spcPts val="0"/>
              </a:spcAft>
              <a:buClr>
                <a:schemeClr val="dk2"/>
              </a:buClr>
              <a:buSzPts val="1100"/>
              <a:buFont typeface="Arial"/>
              <a:buNone/>
            </a:pPr>
            <a:r>
              <a:rPr lang="en" sz="1900">
                <a:solidFill>
                  <a:schemeClr val="lt1"/>
                </a:solidFill>
              </a:rPr>
              <a:t>Relationship</a:t>
            </a:r>
            <a:endParaRPr sz="1900">
              <a:solidFill>
                <a:schemeClr val="lt1"/>
              </a:solidFill>
            </a:endParaRPr>
          </a:p>
        </p:txBody>
      </p:sp>
      <p:sp>
        <p:nvSpPr>
          <p:cNvPr id="138" name="Google Shape;138;p19"/>
          <p:cNvSpPr txBox="1"/>
          <p:nvPr>
            <p:ph idx="4294967295" type="body"/>
          </p:nvPr>
        </p:nvSpPr>
        <p:spPr>
          <a:xfrm>
            <a:off x="2195163" y="3917738"/>
            <a:ext cx="1449000" cy="189900"/>
          </a:xfrm>
          <a:prstGeom prst="rect">
            <a:avLst/>
          </a:prstGeom>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b="1" lang="en" sz="1300">
                <a:solidFill>
                  <a:schemeClr val="dk1"/>
                </a:solidFill>
              </a:rPr>
              <a:t>Promotes a good relationship</a:t>
            </a:r>
            <a:endParaRPr b="1" sz="1300">
              <a:solidFill>
                <a:schemeClr val="dk1"/>
              </a:solidFill>
            </a:endParaRPr>
          </a:p>
        </p:txBody>
      </p:sp>
      <p:sp>
        <p:nvSpPr>
          <p:cNvPr id="139" name="Google Shape;139;p19"/>
          <p:cNvSpPr/>
          <p:nvPr/>
        </p:nvSpPr>
        <p:spPr>
          <a:xfrm>
            <a:off x="3858523" y="3508068"/>
            <a:ext cx="1449300" cy="697500"/>
          </a:xfrm>
          <a:prstGeom prst="rect">
            <a:avLst/>
          </a:prstGeom>
          <a:noFill/>
          <a:ln cap="flat" cmpd="sng" w="9525">
            <a:solidFill>
              <a:schemeClr val="dk1"/>
            </a:solidFill>
            <a:prstDash val="solid"/>
            <a:round/>
            <a:headEnd len="sm" w="sm" type="none"/>
            <a:tailEnd len="sm" w="sm" type="none"/>
          </a:ln>
        </p:spPr>
        <p:txBody>
          <a:bodyPr anchorCtr="0" anchor="b"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19"/>
          <p:cNvSpPr/>
          <p:nvPr/>
        </p:nvSpPr>
        <p:spPr>
          <a:xfrm>
            <a:off x="3858600" y="3507724"/>
            <a:ext cx="1449300" cy="3084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19"/>
          <p:cNvSpPr txBox="1"/>
          <p:nvPr>
            <p:ph idx="4294967295" type="body"/>
          </p:nvPr>
        </p:nvSpPr>
        <p:spPr>
          <a:xfrm>
            <a:off x="3858613" y="3566975"/>
            <a:ext cx="1449000" cy="189900"/>
          </a:xfrm>
          <a:prstGeom prst="rect">
            <a:avLst/>
          </a:prstGeom>
        </p:spPr>
        <p:txBody>
          <a:bodyPr anchorCtr="0" anchor="ctr" bIns="91425" lIns="91425" spcFirstLastPara="1" rIns="91425" wrap="square" tIns="91425">
            <a:noAutofit/>
          </a:bodyPr>
          <a:lstStyle/>
          <a:p>
            <a:pPr indent="0" lvl="0" marL="0" rtl="0" algn="ctr">
              <a:lnSpc>
                <a:spcPct val="100000"/>
              </a:lnSpc>
              <a:spcBef>
                <a:spcPts val="0"/>
              </a:spcBef>
              <a:spcAft>
                <a:spcPts val="0"/>
              </a:spcAft>
              <a:buClr>
                <a:schemeClr val="dk2"/>
              </a:buClr>
              <a:buSzPts val="1100"/>
              <a:buFont typeface="Arial"/>
              <a:buNone/>
            </a:pPr>
            <a:r>
              <a:rPr lang="en" sz="2000">
                <a:solidFill>
                  <a:schemeClr val="lt1"/>
                </a:solidFill>
              </a:rPr>
              <a:t>Abuse</a:t>
            </a:r>
            <a:endParaRPr sz="1100">
              <a:solidFill>
                <a:schemeClr val="lt1"/>
              </a:solidFill>
            </a:endParaRPr>
          </a:p>
        </p:txBody>
      </p:sp>
      <p:sp>
        <p:nvSpPr>
          <p:cNvPr id="141" name="Google Shape;141;p19"/>
          <p:cNvSpPr txBox="1"/>
          <p:nvPr>
            <p:ph idx="4294967295" type="body"/>
          </p:nvPr>
        </p:nvSpPr>
        <p:spPr>
          <a:xfrm>
            <a:off x="3858700" y="3917738"/>
            <a:ext cx="1449000" cy="189900"/>
          </a:xfrm>
          <a:prstGeom prst="rect">
            <a:avLst/>
          </a:prstGeom>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b="1" lang="en" sz="1600">
                <a:solidFill>
                  <a:schemeClr val="dk1"/>
                </a:solidFill>
              </a:rPr>
              <a:t>Diminish risk </a:t>
            </a:r>
            <a:endParaRPr b="1" sz="1600">
              <a:solidFill>
                <a:schemeClr val="dk1"/>
              </a:solidFill>
            </a:endParaRPr>
          </a:p>
        </p:txBody>
      </p:sp>
      <p:sp>
        <p:nvSpPr>
          <p:cNvPr id="142" name="Google Shape;142;p19"/>
          <p:cNvSpPr/>
          <p:nvPr/>
        </p:nvSpPr>
        <p:spPr>
          <a:xfrm>
            <a:off x="6353691" y="2278501"/>
            <a:ext cx="1449300" cy="697200"/>
          </a:xfrm>
          <a:prstGeom prst="rect">
            <a:avLst/>
          </a:prstGeom>
          <a:noFill/>
          <a:ln cap="flat" cmpd="sng" w="9525">
            <a:solidFill>
              <a:schemeClr val="dk1"/>
            </a:solidFill>
            <a:prstDash val="solid"/>
            <a:round/>
            <a:headEnd len="sm" w="sm" type="none"/>
            <a:tailEnd len="sm" w="sm" type="none"/>
          </a:ln>
        </p:spPr>
        <p:txBody>
          <a:bodyPr anchorCtr="0" anchor="b"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19"/>
          <p:cNvSpPr/>
          <p:nvPr/>
        </p:nvSpPr>
        <p:spPr>
          <a:xfrm>
            <a:off x="6353700" y="2278499"/>
            <a:ext cx="1449300" cy="3084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19"/>
          <p:cNvSpPr txBox="1"/>
          <p:nvPr>
            <p:ph idx="4294967295" type="body"/>
          </p:nvPr>
        </p:nvSpPr>
        <p:spPr>
          <a:xfrm>
            <a:off x="6353925" y="2337750"/>
            <a:ext cx="1449000" cy="189900"/>
          </a:xfrm>
          <a:prstGeom prst="rect">
            <a:avLst/>
          </a:prstGeom>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b="1" lang="en" sz="1400">
                <a:solidFill>
                  <a:schemeClr val="lt1"/>
                </a:solidFill>
              </a:rPr>
              <a:t>DECISIONS</a:t>
            </a:r>
            <a:r>
              <a:rPr lang="en" sz="1100">
                <a:solidFill>
                  <a:schemeClr val="lt1"/>
                </a:solidFill>
              </a:rPr>
              <a:t> </a:t>
            </a:r>
            <a:endParaRPr sz="1100">
              <a:solidFill>
                <a:schemeClr val="lt1"/>
              </a:solidFill>
            </a:endParaRPr>
          </a:p>
        </p:txBody>
      </p:sp>
      <p:grpSp>
        <p:nvGrpSpPr>
          <p:cNvPr id="144" name="Google Shape;144;p19"/>
          <p:cNvGrpSpPr/>
          <p:nvPr/>
        </p:nvGrpSpPr>
        <p:grpSpPr>
          <a:xfrm>
            <a:off x="6246741" y="2975701"/>
            <a:ext cx="1663500" cy="531900"/>
            <a:chOff x="6246741" y="2975701"/>
            <a:chExt cx="1663500" cy="531900"/>
          </a:xfrm>
        </p:grpSpPr>
        <p:cxnSp>
          <p:nvCxnSpPr>
            <p:cNvPr id="145" name="Google Shape;145;p19"/>
            <p:cNvCxnSpPr>
              <a:stCxn id="142" idx="2"/>
              <a:endCxn id="146" idx="0"/>
            </p:cNvCxnSpPr>
            <p:nvPr/>
          </p:nvCxnSpPr>
          <p:spPr>
            <a:xfrm rot="5400000">
              <a:off x="6396591" y="2825851"/>
              <a:ext cx="531900" cy="831600"/>
            </a:xfrm>
            <a:prstGeom prst="bentConnector3">
              <a:avLst>
                <a:gd fmla="val 50012" name="adj1"/>
              </a:avLst>
            </a:prstGeom>
            <a:noFill/>
            <a:ln cap="flat" cmpd="sng" w="9525">
              <a:solidFill>
                <a:schemeClr val="lt2"/>
              </a:solidFill>
              <a:prstDash val="solid"/>
              <a:round/>
              <a:headEnd len="sm" w="sm" type="none"/>
              <a:tailEnd len="sm" w="sm" type="none"/>
            </a:ln>
          </p:spPr>
        </p:cxnSp>
        <p:cxnSp>
          <p:nvCxnSpPr>
            <p:cNvPr id="147" name="Google Shape;147;p19"/>
            <p:cNvCxnSpPr>
              <a:stCxn id="142" idx="2"/>
              <a:endCxn id="148" idx="0"/>
            </p:cNvCxnSpPr>
            <p:nvPr/>
          </p:nvCxnSpPr>
          <p:spPr>
            <a:xfrm flipH="1" rot="-5400000">
              <a:off x="7228341" y="2825701"/>
              <a:ext cx="531900" cy="831900"/>
            </a:xfrm>
            <a:prstGeom prst="bentConnector3">
              <a:avLst>
                <a:gd fmla="val 50013" name="adj1"/>
              </a:avLst>
            </a:prstGeom>
            <a:noFill/>
            <a:ln cap="flat" cmpd="sng" w="9525">
              <a:solidFill>
                <a:schemeClr val="lt2"/>
              </a:solidFill>
              <a:prstDash val="solid"/>
              <a:round/>
              <a:headEnd len="sm" w="sm" type="none"/>
              <a:tailEnd len="sm" w="sm" type="none"/>
            </a:ln>
          </p:spPr>
        </p:cxnSp>
      </p:grpSp>
      <p:sp>
        <p:nvSpPr>
          <p:cNvPr id="149" name="Google Shape;149;p19"/>
          <p:cNvSpPr/>
          <p:nvPr/>
        </p:nvSpPr>
        <p:spPr>
          <a:xfrm>
            <a:off x="5522206" y="3507819"/>
            <a:ext cx="1449000" cy="697200"/>
          </a:xfrm>
          <a:prstGeom prst="rect">
            <a:avLst/>
          </a:prstGeom>
          <a:noFill/>
          <a:ln cap="flat" cmpd="sng" w="9525">
            <a:solidFill>
              <a:schemeClr val="dk1"/>
            </a:solidFill>
            <a:prstDash val="solid"/>
            <a:round/>
            <a:headEnd len="sm" w="sm" type="none"/>
            <a:tailEnd len="sm" w="sm" type="none"/>
          </a:ln>
        </p:spPr>
        <p:txBody>
          <a:bodyPr anchorCtr="0" anchor="b"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19"/>
          <p:cNvSpPr/>
          <p:nvPr/>
        </p:nvSpPr>
        <p:spPr>
          <a:xfrm>
            <a:off x="5522175" y="3507724"/>
            <a:ext cx="1449300" cy="3084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19"/>
          <p:cNvSpPr txBox="1"/>
          <p:nvPr>
            <p:ph idx="4294967295" type="body"/>
          </p:nvPr>
        </p:nvSpPr>
        <p:spPr>
          <a:xfrm>
            <a:off x="5522338" y="3566975"/>
            <a:ext cx="1449000" cy="189900"/>
          </a:xfrm>
          <a:prstGeom prst="rect">
            <a:avLst/>
          </a:prstGeom>
        </p:spPr>
        <p:txBody>
          <a:bodyPr anchorCtr="0" anchor="ctr" bIns="91425" lIns="91425" spcFirstLastPara="1" rIns="91425" wrap="square" tIns="91425">
            <a:noAutofit/>
          </a:bodyPr>
          <a:lstStyle/>
          <a:p>
            <a:pPr indent="0" lvl="0" marL="0" rtl="0" algn="ctr">
              <a:lnSpc>
                <a:spcPct val="100000"/>
              </a:lnSpc>
              <a:spcBef>
                <a:spcPts val="0"/>
              </a:spcBef>
              <a:spcAft>
                <a:spcPts val="0"/>
              </a:spcAft>
              <a:buClr>
                <a:schemeClr val="dk2"/>
              </a:buClr>
              <a:buSzPts val="1100"/>
              <a:buFont typeface="Arial"/>
              <a:buNone/>
            </a:pPr>
            <a:r>
              <a:rPr lang="en" sz="2000">
                <a:solidFill>
                  <a:schemeClr val="lt1"/>
                </a:solidFill>
              </a:rPr>
              <a:t>Children</a:t>
            </a:r>
            <a:endParaRPr sz="1100">
              <a:solidFill>
                <a:schemeClr val="lt1"/>
              </a:solidFill>
            </a:endParaRPr>
          </a:p>
        </p:txBody>
      </p:sp>
      <p:sp>
        <p:nvSpPr>
          <p:cNvPr id="151" name="Google Shape;151;p19"/>
          <p:cNvSpPr txBox="1"/>
          <p:nvPr>
            <p:ph idx="4294967295" type="body"/>
          </p:nvPr>
        </p:nvSpPr>
        <p:spPr>
          <a:xfrm>
            <a:off x="5522263" y="3917738"/>
            <a:ext cx="1449000" cy="189900"/>
          </a:xfrm>
          <a:prstGeom prst="rect">
            <a:avLst/>
          </a:prstGeom>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b="1" lang="en" sz="1600">
                <a:solidFill>
                  <a:schemeClr val="dk1"/>
                </a:solidFill>
              </a:rPr>
              <a:t>Best interest</a:t>
            </a:r>
            <a:endParaRPr b="1" sz="1600">
              <a:solidFill>
                <a:schemeClr val="dk1"/>
              </a:solidFill>
            </a:endParaRPr>
          </a:p>
        </p:txBody>
      </p:sp>
      <p:sp>
        <p:nvSpPr>
          <p:cNvPr id="152" name="Google Shape;152;p19"/>
          <p:cNvSpPr/>
          <p:nvPr/>
        </p:nvSpPr>
        <p:spPr>
          <a:xfrm>
            <a:off x="7185791" y="3507819"/>
            <a:ext cx="1449000" cy="697200"/>
          </a:xfrm>
          <a:prstGeom prst="rect">
            <a:avLst/>
          </a:prstGeom>
          <a:noFill/>
          <a:ln cap="flat" cmpd="sng" w="9525">
            <a:solidFill>
              <a:schemeClr val="dk1"/>
            </a:solidFill>
            <a:prstDash val="solid"/>
            <a:round/>
            <a:headEnd len="sm" w="sm" type="none"/>
            <a:tailEnd len="sm" w="sm" type="none"/>
          </a:ln>
        </p:spPr>
        <p:txBody>
          <a:bodyPr anchorCtr="0" anchor="b"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19"/>
          <p:cNvSpPr/>
          <p:nvPr/>
        </p:nvSpPr>
        <p:spPr>
          <a:xfrm>
            <a:off x="7185650" y="3507737"/>
            <a:ext cx="1449300" cy="3084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19"/>
          <p:cNvSpPr txBox="1"/>
          <p:nvPr>
            <p:ph idx="4294967295" type="body"/>
          </p:nvPr>
        </p:nvSpPr>
        <p:spPr>
          <a:xfrm>
            <a:off x="7185738" y="3566975"/>
            <a:ext cx="1449000" cy="189900"/>
          </a:xfrm>
          <a:prstGeom prst="rect">
            <a:avLst/>
          </a:prstGeom>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lang="en" sz="2000">
                <a:solidFill>
                  <a:schemeClr val="lt1"/>
                </a:solidFill>
              </a:rPr>
              <a:t>Costs</a:t>
            </a:r>
            <a:endParaRPr sz="2000">
              <a:solidFill>
                <a:schemeClr val="lt1"/>
              </a:solidFill>
            </a:endParaRPr>
          </a:p>
        </p:txBody>
      </p:sp>
      <p:sp>
        <p:nvSpPr>
          <p:cNvPr id="154" name="Google Shape;154;p19"/>
          <p:cNvSpPr txBox="1"/>
          <p:nvPr>
            <p:ph idx="4294967295" type="body"/>
          </p:nvPr>
        </p:nvSpPr>
        <p:spPr>
          <a:xfrm>
            <a:off x="7185688" y="3917738"/>
            <a:ext cx="1449000" cy="189900"/>
          </a:xfrm>
          <a:prstGeom prst="rect">
            <a:avLst/>
          </a:prstGeom>
        </p:spPr>
        <p:txBody>
          <a:bodyPr anchorCtr="0" anchor="ctr" bIns="91425" lIns="91425" spcFirstLastPara="1" rIns="91425" wrap="square" tIns="91425">
            <a:noAutofit/>
          </a:bodyPr>
          <a:lstStyle/>
          <a:p>
            <a:pPr indent="0" lvl="0" marL="0" rtl="0" algn="ctr">
              <a:lnSpc>
                <a:spcPct val="100000"/>
              </a:lnSpc>
              <a:spcBef>
                <a:spcPts val="0"/>
              </a:spcBef>
              <a:spcAft>
                <a:spcPts val="0"/>
              </a:spcAft>
              <a:buNone/>
            </a:pPr>
            <a:r>
              <a:rPr b="1" lang="en" sz="1600">
                <a:solidFill>
                  <a:schemeClr val="dk1"/>
                </a:solidFill>
              </a:rPr>
              <a:t>Optimize</a:t>
            </a:r>
            <a:endParaRPr b="1" sz="1600">
              <a:solidFill>
                <a:schemeClr val="dk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8" name="Shape 158"/>
        <p:cNvGrpSpPr/>
        <p:nvPr/>
      </p:nvGrpSpPr>
      <p:grpSpPr>
        <a:xfrm>
          <a:off x="0" y="0"/>
          <a:ext cx="0" cy="0"/>
          <a:chOff x="0" y="0"/>
          <a:chExt cx="0" cy="0"/>
        </a:xfrm>
      </p:grpSpPr>
      <p:sp>
        <p:nvSpPr>
          <p:cNvPr id="159" name="Google Shape;159;p20"/>
          <p:cNvSpPr txBox="1"/>
          <p:nvPr>
            <p:ph type="title"/>
          </p:nvPr>
        </p:nvSpPr>
        <p:spPr>
          <a:xfrm>
            <a:off x="265500" y="387950"/>
            <a:ext cx="4045200" cy="1533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Impact</a:t>
            </a:r>
            <a:endParaRPr/>
          </a:p>
        </p:txBody>
      </p:sp>
      <p:sp>
        <p:nvSpPr>
          <p:cNvPr id="160" name="Google Shape;160;p20"/>
          <p:cNvSpPr txBox="1"/>
          <p:nvPr>
            <p:ph idx="1" type="subTitle"/>
          </p:nvPr>
        </p:nvSpPr>
        <p:spPr>
          <a:xfrm>
            <a:off x="265500" y="1921551"/>
            <a:ext cx="4045200" cy="1345500"/>
          </a:xfrm>
          <a:prstGeom prst="rect">
            <a:avLst/>
          </a:prstGeom>
        </p:spPr>
        <p:txBody>
          <a:bodyPr anchorCtr="0" anchor="t" bIns="91425" lIns="91425" spcFirstLastPara="1" rIns="91425" wrap="square" tIns="91425">
            <a:noAutofit/>
          </a:bodyPr>
          <a:lstStyle/>
          <a:p>
            <a:pPr indent="-361950" lvl="0" marL="457200" rtl="0" algn="just">
              <a:spcBef>
                <a:spcPts val="0"/>
              </a:spcBef>
              <a:spcAft>
                <a:spcPts val="0"/>
              </a:spcAft>
              <a:buSzPts val="2100"/>
              <a:buChar char="●"/>
            </a:pPr>
            <a:r>
              <a:rPr lang="en"/>
              <a:t>reach decisions</a:t>
            </a:r>
            <a:endParaRPr/>
          </a:p>
          <a:p>
            <a:pPr indent="-361950" lvl="0" marL="457200" rtl="0" algn="just">
              <a:spcBef>
                <a:spcPts val="0"/>
              </a:spcBef>
              <a:spcAft>
                <a:spcPts val="0"/>
              </a:spcAft>
              <a:buSzPts val="2100"/>
              <a:buChar char="●"/>
            </a:pPr>
            <a:r>
              <a:rPr lang="en"/>
              <a:t>improve communication</a:t>
            </a:r>
            <a:endParaRPr/>
          </a:p>
          <a:p>
            <a:pPr indent="-361950" lvl="0" marL="457200" rtl="0" algn="just">
              <a:spcBef>
                <a:spcPts val="0"/>
              </a:spcBef>
              <a:spcAft>
                <a:spcPts val="0"/>
              </a:spcAft>
              <a:buSzPts val="2100"/>
              <a:buChar char="●"/>
            </a:pPr>
            <a:r>
              <a:rPr lang="en"/>
              <a:t>reduce intensity of dispute</a:t>
            </a:r>
            <a:endParaRPr/>
          </a:p>
        </p:txBody>
      </p:sp>
      <p:sp>
        <p:nvSpPr>
          <p:cNvPr id="161" name="Google Shape;161;p20"/>
          <p:cNvSpPr/>
          <p:nvPr/>
        </p:nvSpPr>
        <p:spPr>
          <a:xfrm>
            <a:off x="6847150" y="1210256"/>
            <a:ext cx="1539900" cy="711300"/>
          </a:xfrm>
          <a:prstGeom prst="wedgeRoundRectCallout">
            <a:avLst>
              <a:gd fmla="val -21432" name="adj1"/>
              <a:gd fmla="val 84969" name="adj2"/>
              <a:gd fmla="val 0" name="adj3"/>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20"/>
          <p:cNvSpPr txBox="1"/>
          <p:nvPr>
            <p:ph idx="2" type="body"/>
          </p:nvPr>
        </p:nvSpPr>
        <p:spPr>
          <a:xfrm>
            <a:off x="6847150" y="1181709"/>
            <a:ext cx="1539900" cy="7113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b="1" lang="en" sz="1300">
                <a:solidFill>
                  <a:schemeClr val="dk1"/>
                </a:solidFill>
              </a:rPr>
              <a:t>max empowerment</a:t>
            </a:r>
            <a:endParaRPr b="1" sz="1300">
              <a:solidFill>
                <a:schemeClr val="dk1"/>
              </a:solidFill>
            </a:endParaRPr>
          </a:p>
        </p:txBody>
      </p:sp>
      <p:pic>
        <p:nvPicPr>
          <p:cNvPr id="163" name="Google Shape;163;p20"/>
          <p:cNvPicPr preferRelativeResize="0"/>
          <p:nvPr/>
        </p:nvPicPr>
        <p:blipFill>
          <a:blip r:embed="rId3">
            <a:alphaModFix/>
          </a:blip>
          <a:stretch>
            <a:fillRect/>
          </a:stretch>
        </p:blipFill>
        <p:spPr>
          <a:xfrm>
            <a:off x="4922700" y="2281829"/>
            <a:ext cx="3815050" cy="254834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7" name="Shape 167"/>
        <p:cNvGrpSpPr/>
        <p:nvPr/>
      </p:nvGrpSpPr>
      <p:grpSpPr>
        <a:xfrm>
          <a:off x="0" y="0"/>
          <a:ext cx="0" cy="0"/>
          <a:chOff x="0" y="0"/>
          <a:chExt cx="0" cy="0"/>
        </a:xfrm>
      </p:grpSpPr>
      <p:pic>
        <p:nvPicPr>
          <p:cNvPr id="168" name="Google Shape;168;p21"/>
          <p:cNvPicPr preferRelativeResize="0"/>
          <p:nvPr/>
        </p:nvPicPr>
        <p:blipFill>
          <a:blip r:embed="rId3">
            <a:alphaModFix/>
          </a:blip>
          <a:stretch>
            <a:fillRect/>
          </a:stretch>
        </p:blipFill>
        <p:spPr>
          <a:xfrm>
            <a:off x="0" y="1008588"/>
            <a:ext cx="4929974" cy="3126326"/>
          </a:xfrm>
          <a:prstGeom prst="rect">
            <a:avLst/>
          </a:prstGeom>
          <a:noFill/>
          <a:ln>
            <a:noFill/>
          </a:ln>
        </p:spPr>
      </p:pic>
      <p:sp>
        <p:nvSpPr>
          <p:cNvPr id="169" name="Google Shape;169;p21"/>
          <p:cNvSpPr txBox="1"/>
          <p:nvPr/>
        </p:nvSpPr>
        <p:spPr>
          <a:xfrm>
            <a:off x="5051375" y="1209800"/>
            <a:ext cx="3945900" cy="2773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2"/>
              </a:buClr>
              <a:buSzPts val="1100"/>
              <a:buFont typeface="Arial"/>
              <a:buNone/>
            </a:pPr>
            <a:r>
              <a:rPr b="1" lang="en" sz="3800">
                <a:solidFill>
                  <a:schemeClr val="dk2"/>
                </a:solidFill>
                <a:latin typeface="Raleway"/>
                <a:ea typeface="Raleway"/>
                <a:cs typeface="Raleway"/>
                <a:sym typeface="Raleway"/>
              </a:rPr>
              <a:t>Focus on Children project</a:t>
            </a:r>
            <a:endParaRPr sz="2100">
              <a:solidFill>
                <a:schemeClr val="lt2"/>
              </a:solidFill>
              <a:latin typeface="Source Sans Pro"/>
              <a:ea typeface="Source Sans Pro"/>
              <a:cs typeface="Source Sans Pro"/>
              <a:sym typeface="Source Sans Pro"/>
            </a:endParaRPr>
          </a:p>
          <a:p>
            <a:pPr indent="0" lvl="0" marL="0" rtl="0" algn="just">
              <a:spcBef>
                <a:spcPts val="0"/>
              </a:spcBef>
              <a:spcAft>
                <a:spcPts val="0"/>
              </a:spcAft>
              <a:buNone/>
            </a:pPr>
            <a:r>
              <a:rPr lang="en" sz="2100">
                <a:solidFill>
                  <a:schemeClr val="lt2"/>
                </a:solidFill>
                <a:latin typeface="Source Sans Pro"/>
                <a:ea typeface="Source Sans Pro"/>
                <a:cs typeface="Source Sans Pro"/>
                <a:sym typeface="Source Sans Pro"/>
              </a:rPr>
              <a:t>piloting project in Bulgaria seeking to promote the new mod</a:t>
            </a:r>
            <a:r>
              <a:rPr lang="en" sz="2100">
                <a:solidFill>
                  <a:schemeClr val="lt2"/>
                </a:solidFill>
                <a:latin typeface="Source Sans Pro"/>
                <a:ea typeface="Source Sans Pro"/>
                <a:cs typeface="Source Sans Pro"/>
                <a:sym typeface="Source Sans Pro"/>
              </a:rPr>
              <a:t>el of family-led mediation and to study the results from its application</a:t>
            </a:r>
            <a:endParaRPr>
              <a:latin typeface="Source Sans Pro"/>
              <a:ea typeface="Source Sans Pro"/>
              <a:cs typeface="Source Sans Pro"/>
              <a:sym typeface="Source Sans Pro"/>
            </a:endParaRPr>
          </a:p>
        </p:txBody>
      </p:sp>
    </p:spTree>
  </p:cSld>
  <p:clrMapOvr>
    <a:masterClrMapping/>
  </p:clrMapOvr>
</p:sld>
</file>

<file path=ppt/theme/theme1.xml><?xml version="1.0" encoding="utf-8"?>
<a:theme xmlns:a="http://schemas.openxmlformats.org/drawingml/2006/main" xmlns:r="http://schemas.openxmlformats.org/officeDocument/2006/relationships" name="Plum">
  <a:themeElements>
    <a:clrScheme name="Plum">
      <a:dk1>
        <a:srgbClr val="611BB8"/>
      </a:dk1>
      <a:lt1>
        <a:srgbClr val="FFFFFF"/>
      </a:lt1>
      <a:dk2>
        <a:srgbClr val="000000"/>
      </a:dk2>
      <a:lt2>
        <a:srgbClr val="7F7F7F"/>
      </a:lt2>
      <a:accent1>
        <a:srgbClr val="333333"/>
      </a:accent1>
      <a:accent2>
        <a:srgbClr val="5E2B97"/>
      </a:accent2>
      <a:accent3>
        <a:srgbClr val="7E57C2"/>
      </a:accent3>
      <a:accent4>
        <a:srgbClr val="C77025"/>
      </a:accent4>
      <a:accent5>
        <a:srgbClr val="009688"/>
      </a:accent5>
      <a:accent6>
        <a:srgbClr val="FFD600"/>
      </a:accent6>
      <a:hlink>
        <a:srgbClr val="009688"/>
      </a:hlink>
      <a:folHlink>
        <a:srgbClr val="00968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